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E9EE43-99FF-B975-6F25-EBFE36FA6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943225"/>
            <a:ext cx="94678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50178-8A6B-D2FC-3F31-8629A5862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0800000" cy="382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26B1D-CB81-81A6-F836-F1C3C526B5BC}"/>
              </a:ext>
            </a:extLst>
          </p:cNvPr>
          <p:cNvSpPr/>
          <p:nvPr/>
        </p:nvSpPr>
        <p:spPr bwMode="auto">
          <a:xfrm>
            <a:off x="536754" y="1196752"/>
            <a:ext cx="757547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6E8352-8947-9DF2-AD4C-E9DD1AE61847}"/>
              </a:ext>
            </a:extLst>
          </p:cNvPr>
          <p:cNvSpPr/>
          <p:nvPr/>
        </p:nvSpPr>
        <p:spPr bwMode="auto">
          <a:xfrm>
            <a:off x="407368" y="2132856"/>
            <a:ext cx="757547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249334C-88F4-BF04-EA4D-1D0DE1C11BC6}"/>
              </a:ext>
            </a:extLst>
          </p:cNvPr>
          <p:cNvSpPr/>
          <p:nvPr/>
        </p:nvSpPr>
        <p:spPr bwMode="auto">
          <a:xfrm>
            <a:off x="263352" y="3068960"/>
            <a:ext cx="98650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143B838-61C0-51CA-A7EC-509B52FDECDA}"/>
              </a:ext>
            </a:extLst>
          </p:cNvPr>
          <p:cNvSpPr/>
          <p:nvPr/>
        </p:nvSpPr>
        <p:spPr bwMode="auto">
          <a:xfrm>
            <a:off x="1127448" y="4084772"/>
            <a:ext cx="757547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F03D8-BEF6-F13A-72AD-5783A9D79E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F9BF6-9F48-2257-54D1-580E781680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980728"/>
            <a:ext cx="10800000" cy="535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B58EA-A378-AE3E-3F92-A465433D4CEA}"/>
              </a:ext>
            </a:extLst>
          </p:cNvPr>
          <p:cNvSpPr/>
          <p:nvPr/>
        </p:nvSpPr>
        <p:spPr bwMode="auto">
          <a:xfrm>
            <a:off x="407368" y="1196752"/>
            <a:ext cx="10225136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5A8A375-DFF7-FF0A-09BB-89D0AC44E9B4}"/>
              </a:ext>
            </a:extLst>
          </p:cNvPr>
          <p:cNvSpPr/>
          <p:nvPr/>
        </p:nvSpPr>
        <p:spPr bwMode="auto">
          <a:xfrm>
            <a:off x="479376" y="2032750"/>
            <a:ext cx="7488832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B8A88F1-6766-1C92-2C1F-399DBBDCAA87}"/>
              </a:ext>
            </a:extLst>
          </p:cNvPr>
          <p:cNvSpPr/>
          <p:nvPr/>
        </p:nvSpPr>
        <p:spPr bwMode="auto">
          <a:xfrm>
            <a:off x="7968208" y="2059537"/>
            <a:ext cx="288032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7475D9F-D9CF-4A5B-B7B8-3A2E520AB90E}"/>
              </a:ext>
            </a:extLst>
          </p:cNvPr>
          <p:cNvSpPr/>
          <p:nvPr/>
        </p:nvSpPr>
        <p:spPr bwMode="auto">
          <a:xfrm>
            <a:off x="681904" y="2882711"/>
            <a:ext cx="671024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EC24F94-8A99-7CE1-80A5-2FE7B46CC03F}"/>
              </a:ext>
            </a:extLst>
          </p:cNvPr>
          <p:cNvSpPr/>
          <p:nvPr/>
        </p:nvSpPr>
        <p:spPr bwMode="auto">
          <a:xfrm>
            <a:off x="7392144" y="2928753"/>
            <a:ext cx="273630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52ADD3F-5CC8-681C-A8B2-3D315F76F479}"/>
              </a:ext>
            </a:extLst>
          </p:cNvPr>
          <p:cNvSpPr/>
          <p:nvPr/>
        </p:nvSpPr>
        <p:spPr bwMode="auto">
          <a:xfrm>
            <a:off x="681904" y="3859590"/>
            <a:ext cx="779036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E45E3911-355D-51A9-2EEA-0DC2B4F54A2C}"/>
              </a:ext>
            </a:extLst>
          </p:cNvPr>
          <p:cNvSpPr/>
          <p:nvPr/>
        </p:nvSpPr>
        <p:spPr bwMode="auto">
          <a:xfrm>
            <a:off x="479376" y="4773010"/>
            <a:ext cx="10873208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2A3ADE0-565C-45D5-456D-D7A28DE42C72}"/>
              </a:ext>
            </a:extLst>
          </p:cNvPr>
          <p:cNvSpPr/>
          <p:nvPr/>
        </p:nvSpPr>
        <p:spPr bwMode="auto">
          <a:xfrm>
            <a:off x="665236" y="5515032"/>
            <a:ext cx="3702571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4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658AE-AE69-EA9C-9A41-77A28244CD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1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3AEB32-3FC9-ACC7-CF7B-C71E792E9D2C}"/>
              </a:ext>
            </a:extLst>
          </p:cNvPr>
          <p:cNvSpPr/>
          <p:nvPr/>
        </p:nvSpPr>
        <p:spPr bwMode="auto">
          <a:xfrm>
            <a:off x="983432" y="2783771"/>
            <a:ext cx="4536504" cy="143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427A014-8E02-9B44-9F02-5B268CCDEF93}"/>
              </a:ext>
            </a:extLst>
          </p:cNvPr>
          <p:cNvSpPr/>
          <p:nvPr/>
        </p:nvSpPr>
        <p:spPr bwMode="auto">
          <a:xfrm>
            <a:off x="1179380" y="4433850"/>
            <a:ext cx="3548468" cy="143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1E24B8D-0405-D9DF-8520-99951AB6283B}"/>
              </a:ext>
            </a:extLst>
          </p:cNvPr>
          <p:cNvSpPr/>
          <p:nvPr/>
        </p:nvSpPr>
        <p:spPr bwMode="auto">
          <a:xfrm>
            <a:off x="911424" y="5949280"/>
            <a:ext cx="4104456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ED1B3ECB-0966-BDB4-AF78-4356FAFFF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852936"/>
            <a:ext cx="4461297" cy="288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9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70463-D3BB-1F55-EAC3-83C5DF1D9B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8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F4749B-CB8C-0477-AFDA-C221819B409B}"/>
              </a:ext>
            </a:extLst>
          </p:cNvPr>
          <p:cNvSpPr/>
          <p:nvPr/>
        </p:nvSpPr>
        <p:spPr bwMode="auto">
          <a:xfrm>
            <a:off x="704022" y="1196752"/>
            <a:ext cx="539197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EC2D0E-405F-EF6F-A9DE-FB03341E2DB4}"/>
              </a:ext>
            </a:extLst>
          </p:cNvPr>
          <p:cNvSpPr/>
          <p:nvPr/>
        </p:nvSpPr>
        <p:spPr bwMode="auto">
          <a:xfrm>
            <a:off x="551384" y="2164327"/>
            <a:ext cx="539197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FFD3BDB-53EF-43C5-27B4-7ECE7AA4D8B0}"/>
              </a:ext>
            </a:extLst>
          </p:cNvPr>
          <p:cNvSpPr/>
          <p:nvPr/>
        </p:nvSpPr>
        <p:spPr bwMode="auto">
          <a:xfrm>
            <a:off x="551384" y="3289518"/>
            <a:ext cx="8064896" cy="6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3C2C0B4-379C-2821-4AE1-41E978E1BC03}"/>
              </a:ext>
            </a:extLst>
          </p:cNvPr>
          <p:cNvSpPr/>
          <p:nvPr/>
        </p:nvSpPr>
        <p:spPr bwMode="auto">
          <a:xfrm>
            <a:off x="704022" y="4153614"/>
            <a:ext cx="2511658" cy="6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DF70DE1-C273-94DB-457B-CECD08FF9C9F}"/>
              </a:ext>
            </a:extLst>
          </p:cNvPr>
          <p:cNvSpPr/>
          <p:nvPr/>
        </p:nvSpPr>
        <p:spPr bwMode="auto">
          <a:xfrm>
            <a:off x="3231658" y="4257093"/>
            <a:ext cx="4376510" cy="6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33BF24C8-ED5F-C5F3-FC81-86BFE4DBB56D}"/>
              </a:ext>
            </a:extLst>
          </p:cNvPr>
          <p:cNvSpPr/>
          <p:nvPr/>
        </p:nvSpPr>
        <p:spPr bwMode="auto">
          <a:xfrm>
            <a:off x="704022" y="5017710"/>
            <a:ext cx="3303746" cy="6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4D01830-C5DD-C939-EB4C-1B92D4ACCD24}"/>
              </a:ext>
            </a:extLst>
          </p:cNvPr>
          <p:cNvSpPr/>
          <p:nvPr/>
        </p:nvSpPr>
        <p:spPr bwMode="auto">
          <a:xfrm>
            <a:off x="4023746" y="5096180"/>
            <a:ext cx="3656430" cy="6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3AAA2AE-991E-0640-2450-17B48434BD0C}"/>
              </a:ext>
            </a:extLst>
          </p:cNvPr>
          <p:cNvSpPr/>
          <p:nvPr/>
        </p:nvSpPr>
        <p:spPr bwMode="auto">
          <a:xfrm>
            <a:off x="531529" y="5963992"/>
            <a:ext cx="6214837" cy="6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51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87D75-7AAB-D086-0617-8653F2CD0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8B00F-F1EF-07B8-E855-9273B54170A4}"/>
              </a:ext>
            </a:extLst>
          </p:cNvPr>
          <p:cNvSpPr/>
          <p:nvPr/>
        </p:nvSpPr>
        <p:spPr bwMode="auto">
          <a:xfrm>
            <a:off x="1199456" y="2780928"/>
            <a:ext cx="37444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8010BA-DC25-787B-13B6-762C62A994F7}"/>
              </a:ext>
            </a:extLst>
          </p:cNvPr>
          <p:cNvSpPr/>
          <p:nvPr/>
        </p:nvSpPr>
        <p:spPr bwMode="auto">
          <a:xfrm>
            <a:off x="1199456" y="3448076"/>
            <a:ext cx="5400600" cy="62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9994164-857C-2119-29DF-5EC2E9EAC632}"/>
              </a:ext>
            </a:extLst>
          </p:cNvPr>
          <p:cNvSpPr/>
          <p:nvPr/>
        </p:nvSpPr>
        <p:spPr bwMode="auto">
          <a:xfrm>
            <a:off x="983432" y="4337081"/>
            <a:ext cx="57606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60FC7D9-B158-85F4-F3C1-81C39FAEEDE2}"/>
              </a:ext>
            </a:extLst>
          </p:cNvPr>
          <p:cNvSpPr/>
          <p:nvPr/>
        </p:nvSpPr>
        <p:spPr bwMode="auto">
          <a:xfrm>
            <a:off x="1169762" y="5030484"/>
            <a:ext cx="499824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128BA2A-0E68-10CD-58E7-1AA324E5FB50}"/>
              </a:ext>
            </a:extLst>
          </p:cNvPr>
          <p:cNvSpPr/>
          <p:nvPr/>
        </p:nvSpPr>
        <p:spPr bwMode="auto">
          <a:xfrm>
            <a:off x="839415" y="5903075"/>
            <a:ext cx="913777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01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874B4-E802-C8F0-38FE-BE3DB1E9B2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62308"/>
            <a:ext cx="10800000" cy="196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FC095-6C8E-D12A-F777-E7E9F03AD448}"/>
              </a:ext>
            </a:extLst>
          </p:cNvPr>
          <p:cNvSpPr/>
          <p:nvPr/>
        </p:nvSpPr>
        <p:spPr bwMode="auto">
          <a:xfrm>
            <a:off x="551384" y="1462308"/>
            <a:ext cx="10081120" cy="886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69E397-6BA4-80F2-ED53-30B1C0F64243}"/>
              </a:ext>
            </a:extLst>
          </p:cNvPr>
          <p:cNvSpPr/>
          <p:nvPr/>
        </p:nvSpPr>
        <p:spPr bwMode="auto">
          <a:xfrm>
            <a:off x="551384" y="2475850"/>
            <a:ext cx="7704856" cy="1097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9E6F4-7755-3ED6-80A5-D045C31463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3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F58C0-38CC-4EAE-14E8-F25639FF3598}"/>
              </a:ext>
            </a:extLst>
          </p:cNvPr>
          <p:cNvSpPr/>
          <p:nvPr/>
        </p:nvSpPr>
        <p:spPr bwMode="auto">
          <a:xfrm>
            <a:off x="983432" y="5157192"/>
            <a:ext cx="921702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7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6AE06-D9CA-BB4E-CBD1-E54D2E10DB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4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288138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