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76" r:id="rId8"/>
    <p:sldId id="368" r:id="rId9"/>
    <p:sldId id="369" r:id="rId10"/>
    <p:sldId id="380" r:id="rId11"/>
    <p:sldId id="370" r:id="rId12"/>
    <p:sldId id="371" r:id="rId13"/>
    <p:sldId id="382" r:id="rId14"/>
    <p:sldId id="372" r:id="rId15"/>
    <p:sldId id="373" r:id="rId16"/>
    <p:sldId id="38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7" name="yt_shape_14207"/>
          <p:cNvSpPr txBox="1"/>
          <p:nvPr/>
        </p:nvSpPr>
        <p:spPr>
          <a:xfrm>
            <a:off x="540000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教材母题：教材第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的夹角有多大？为什么？</a:t>
            </a:r>
          </a:p>
        </p:txBody>
      </p:sp>
      <p:sp>
        <p:nvSpPr>
          <p:cNvPr id="14211" name="yt_shape_14211"/>
          <p:cNvSpPr txBox="1"/>
          <p:nvPr/>
        </p:nvSpPr>
        <p:spPr>
          <a:xfrm>
            <a:off x="539881" y="4017914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4208" name="yt_shape_14208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281" y="1872106"/>
            <a:ext cx="1523619" cy="2028392"/>
            <a:chOff x="0" y="0"/>
            <a:chExt cx="1523619" cy="2028392"/>
          </a:xfrm>
        </p:grpSpPr>
        <p:pic>
          <p:nvPicPr>
            <p:cNvPr id="2" name="yt_image_14208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3619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0" name="yt_shape_14210"/>
            <p:cNvSpPr txBox="1"/>
            <p:nvPr/>
          </p:nvSpPr>
          <p:spPr>
            <a:xfrm>
              <a:off x="228528" y="1659060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12">
                <a:extLst>
                  <a:ext uri="{FF2B5EF4-FFF2-40B4-BE49-F238E27FC236}">
                    <a16:creationId xmlns:a16="http://schemas.microsoft.com/office/drawing/2014/main" id="{E5801F5A-BBEA-1949-EE0F-70AD842BF235}"/>
                  </a:ext>
                </a:extLst>
              </p:cNvPr>
              <p:cNvSpPr txBox="1"/>
              <p:nvPr/>
            </p:nvSpPr>
            <p:spPr>
              <a:xfrm>
                <a:off x="539881" y="1535535"/>
                <a:ext cx="5980804" cy="5241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解：线段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的夹角为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，即线段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的夹角为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>
          <p:sp>
            <p:nvSpPr>
              <p:cNvPr id="3" name="yt_shape_14212">
                <a:extLst>
                  <a:ext uri="{FF2B5EF4-FFF2-40B4-BE49-F238E27FC236}">
                    <a16:creationId xmlns:a16="http://schemas.microsoft.com/office/drawing/2014/main" id="{E5801F5A-BBEA-1949-EE0F-70AD842BF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535535"/>
                <a:ext cx="5980804" cy="5241756"/>
              </a:xfrm>
              <a:prstGeom prst="rect">
                <a:avLst/>
              </a:prstGeom>
              <a:blipFill>
                <a:blip r:embed="rId3"/>
                <a:stretch>
                  <a:fillRect l="-3160" t="-2209" r="-2141" b="-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1268760"/>
            <a:ext cx="11111999" cy="3382007"/>
          </a:xfrm>
          <a:prstGeom prst="rect">
            <a:avLst/>
          </a:prstGeom>
          <a:ln>
            <a:solidFill>
              <a:srgbClr val="000000"/>
            </a:solidFill>
            <a:prstDash val="sysDash"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教材母题改编：教材第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289" name="yt_shape_14289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112224" y="2682931"/>
            <a:ext cx="2121408" cy="1492137"/>
            <a:chOff x="0" y="0"/>
            <a:chExt cx="2121408" cy="1492137"/>
          </a:xfrm>
        </p:grpSpPr>
        <p:pic>
          <p:nvPicPr>
            <p:cNvPr id="2" name="yt_image_1428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1408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1" name="yt_shape_14291"/>
            <p:cNvSpPr txBox="1"/>
            <p:nvPr/>
          </p:nvSpPr>
          <p:spPr>
            <a:xfrm>
              <a:off x="527423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2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4" name="yt_shape_14294"/>
          <p:cNvSpPr txBox="1"/>
          <p:nvPr/>
        </p:nvSpPr>
        <p:spPr>
          <a:xfrm>
            <a:off x="540119" y="1893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新疆自治区中考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4297"/>
          <p:cNvSpPr txBox="1"/>
          <p:nvPr/>
        </p:nvSpPr>
        <p:spPr>
          <a:xfrm>
            <a:off x="695400" y="3296689"/>
            <a:ext cx="366606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98" name="yt_image_14298" title="H_107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140968"/>
            <a:ext cx="2093976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69F90DD-E9F0-39F1-7BDA-D793D876431C}"/>
              </a:ext>
            </a:extLst>
          </p:cNvPr>
          <p:cNvSpPr txBox="1"/>
          <p:nvPr/>
        </p:nvSpPr>
        <p:spPr>
          <a:xfrm>
            <a:off x="7104112" y="4565183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0" name="yt_shape_14300"/>
          <p:cNvSpPr txBox="1"/>
          <p:nvPr/>
        </p:nvSpPr>
        <p:spPr>
          <a:xfrm>
            <a:off x="551384" y="1285165"/>
            <a:ext cx="3531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301"/>
          <p:cNvSpPr txBox="1"/>
          <p:nvPr/>
        </p:nvSpPr>
        <p:spPr>
          <a:xfrm>
            <a:off x="551384" y="1916832"/>
            <a:ext cx="421429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OCFD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02" name="yt_image_14302" title="H_107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407" y="1916832"/>
            <a:ext cx="2093976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4" name="yt_shape_14304"/>
          <p:cNvSpPr txBox="1"/>
          <p:nvPr/>
        </p:nvSpPr>
        <p:spPr>
          <a:xfrm>
            <a:off x="540000" y="764704"/>
            <a:ext cx="11532664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教材母题改编：教材第</a:t>
            </a:r>
            <a:r>
              <a:rPr lang="en-US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题改编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的对角线相交于点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，正方形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A'B'C'O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的边长相等，在正方形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A'B'C'O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旋转的过程中，两个正方形重叠部分的面积与正方形</a:t>
            </a:r>
            <a:r>
              <a:rPr lang="en-US" altLang="zh-CN" sz="22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的面积有什么关系？请证明你的结论</a:t>
            </a:r>
            <a:r>
              <a:rPr lang="en-US" altLang="zh-CN" sz="22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308" name="yt_shape_14308"/>
          <p:cNvSpPr txBox="1"/>
          <p:nvPr/>
        </p:nvSpPr>
        <p:spPr>
          <a:xfrm>
            <a:off x="539881" y="5366696"/>
            <a:ext cx="65" cy="3385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 sz="2200"/>
          </a:p>
        </p:txBody>
      </p:sp>
      <p:grpSp>
        <p:nvGrpSpPr>
          <p:cNvPr id="14305" name="yt_shape_14305" title="H_195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297" y="2648016"/>
            <a:ext cx="1781937" cy="2458243"/>
            <a:chOff x="0" y="0"/>
            <a:chExt cx="1781937" cy="2458243"/>
          </a:xfrm>
        </p:grpSpPr>
        <p:pic>
          <p:nvPicPr>
            <p:cNvPr id="2" name="yt_image_14305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1937" cy="2083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7" name="yt_shape_14307"/>
            <p:cNvSpPr txBox="1"/>
            <p:nvPr/>
          </p:nvSpPr>
          <p:spPr>
            <a:xfrm>
              <a:off x="357687" y="2119689"/>
              <a:ext cx="1102562" cy="3385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2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2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2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09">
                <a:extLst>
                  <a:ext uri="{FF2B5EF4-FFF2-40B4-BE49-F238E27FC236}">
                    <a16:creationId xmlns:a16="http://schemas.microsoft.com/office/drawing/2014/main" id="{FE8ABB4F-0266-673D-0994-0F214EB82F6B}"/>
                  </a:ext>
                </a:extLst>
              </p:cNvPr>
              <p:cNvSpPr txBox="1"/>
              <p:nvPr/>
            </p:nvSpPr>
            <p:spPr>
              <a:xfrm>
                <a:off x="536786" y="1688034"/>
                <a:ext cx="6113853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2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解：重叠部分面积不变，总是等于正方形面积的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2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2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309">
                <a:extLst>
                  <a:ext uri="{FF2B5EF4-FFF2-40B4-BE49-F238E27FC236}">
                    <a16:creationId xmlns:a16="http://schemas.microsoft.com/office/drawing/2014/main" id="{FE8ABB4F-0266-673D-0994-0F214EB82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786" y="1688034"/>
                <a:ext cx="6113853" cy="478080"/>
              </a:xfrm>
              <a:prstGeom prst="rect">
                <a:avLst/>
              </a:prstGeom>
              <a:blipFill>
                <a:blip r:embed="rId3"/>
                <a:stretch>
                  <a:fillRect l="-2792" t="-8974" r="-2094" b="-20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11">
                <a:extLst>
                  <a:ext uri="{FF2B5EF4-FFF2-40B4-BE49-F238E27FC236}">
                    <a16:creationId xmlns:a16="http://schemas.microsoft.com/office/drawing/2014/main" id="{19ABB1A6-1B1D-F4CE-6AB2-7B88C542E270}"/>
                  </a:ext>
                </a:extLst>
              </p:cNvPr>
              <p:cNvSpPr txBox="1"/>
              <p:nvPr/>
            </p:nvSpPr>
            <p:spPr>
              <a:xfrm>
                <a:off x="545103" y="2080963"/>
                <a:ext cx="7377019" cy="4605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和四边形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OA'B'C'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都是正方形，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OBA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OCB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A'OC'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A'OB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BOC'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COC'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BOC'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A'OB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COC'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OBM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OCN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/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2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𝑂𝐵𝑀</m:t>
                            </m:r>
                            <m: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𝑂𝐶𝑁</m:t>
                            </m:r>
                            <m:r>
                              <m:rPr>
                                <m:nor/>
                              </m:rP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𝐵𝑂𝑀</m:t>
                            </m:r>
                            <m: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2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𝐶𝑂𝑁</m:t>
                            </m:r>
                            <m:r>
                              <m:rPr>
                                <m:nor/>
                              </m:rPr>
                              <a:rPr lang="zh-CN" altLang="zh-CN" sz="22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200" b="0" i="0" u="none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OBM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OCN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OMBN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的面积等于三角形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的面积</a:t>
                </a:r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即重叠部分面积不变，总是等于正方形</a:t>
                </a:r>
                <a:r>
                  <a:rPr lang="en-US" altLang="zh-CN" sz="22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2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2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2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11">
                <a:extLst>
                  <a:ext uri="{FF2B5EF4-FFF2-40B4-BE49-F238E27FC236}">
                    <a16:creationId xmlns:a16="http://schemas.microsoft.com/office/drawing/2014/main" id="{19ABB1A6-1B1D-F4CE-6AB2-7B88C542E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103" y="2080963"/>
                <a:ext cx="7377019" cy="4605941"/>
              </a:xfrm>
              <a:prstGeom prst="rect">
                <a:avLst/>
              </a:prstGeom>
              <a:blipFill>
                <a:blip r:embed="rId4"/>
                <a:stretch>
                  <a:fillRect l="-2312" t="-2249" r="-1486" b="-10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119" y="130788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，等腰直角三角形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的中心点，点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上，现将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yt_shape_14316"/>
          <p:cNvSpPr txBox="1"/>
          <p:nvPr/>
        </p:nvSpPr>
        <p:spPr>
          <a:xfrm>
            <a:off x="540119" y="3429000"/>
            <a:ext cx="539891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17" name="yt_image_14317" title="H_161.5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9" y="3286905"/>
            <a:ext cx="3531870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C2363A-FB34-F792-ABE2-6CD2FB13DA91}"/>
              </a:ext>
            </a:extLst>
          </p:cNvPr>
          <p:cNvSpPr txBox="1"/>
          <p:nvPr/>
        </p:nvSpPr>
        <p:spPr>
          <a:xfrm>
            <a:off x="4223792" y="2694993"/>
            <a:ext cx="137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4A087C-4F19-B530-0035-B7283A456EC2}"/>
              </a:ext>
            </a:extLst>
          </p:cNvPr>
          <p:cNvSpPr txBox="1"/>
          <p:nvPr/>
        </p:nvSpPr>
        <p:spPr>
          <a:xfrm>
            <a:off x="6816080" y="5550111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9" name="yt_shape_14319"/>
          <p:cNvSpPr txBox="1"/>
          <p:nvPr/>
        </p:nvSpPr>
        <p:spPr>
          <a:xfrm>
            <a:off x="479376" y="1213157"/>
            <a:ext cx="8095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中，猜想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20"/>
              <p:cNvSpPr txBox="1"/>
              <p:nvPr/>
            </p:nvSpPr>
            <p:spPr>
              <a:xfrm>
                <a:off x="479376" y="1844824"/>
                <a:ext cx="6150723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3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4824"/>
                <a:ext cx="6150723" cy="4362028"/>
              </a:xfrm>
              <a:prstGeom prst="rect">
                <a:avLst/>
              </a:prstGeom>
              <a:blipFill>
                <a:blip r:embed="rId2"/>
                <a:stretch>
                  <a:fillRect l="-3072" t="-1259" r="-1784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22" name="yt_image_14322" title="H_161.5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6346"/>
          <a:stretch/>
        </p:blipFill>
        <p:spPr bwMode="auto">
          <a:xfrm>
            <a:off x="9192344" y="1916832"/>
            <a:ext cx="1894975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4" name="yt_shape_14214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方法点拨：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本题的图形是正方形中的基础模型架构，利用正方形的性质结合三角形全等证明或者探究边、角的关系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的位置可能是动点，可能是某种特殊情况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如：中点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，一般考查求证或探究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的位置关系或者数量关系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5" name="yt_shape_14215"/>
          <p:cNvSpPr txBox="1"/>
          <p:nvPr/>
        </p:nvSpPr>
        <p:spPr>
          <a:xfrm>
            <a:off x="540119" y="1416160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枣庄市中考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16" name="yt_image_14216" title="H_105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7614" y="2492896"/>
            <a:ext cx="1596771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8" name="yt_shape_14218"/>
          <p:cNvSpPr txBox="1"/>
          <p:nvPr/>
        </p:nvSpPr>
        <p:spPr>
          <a:xfrm>
            <a:off x="5375920" y="3831349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变式一图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9" name="yt_table_14219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645190"/>
                  </p:ext>
                </p:extLst>
              </p:nvPr>
            </p:nvGraphicFramePr>
            <p:xfrm>
              <a:off x="540000" y="4876339"/>
              <a:ext cx="3367533" cy="92570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19" name="yt_table_14219" descr="{&quot;rangeId&quot;:3,&quot;type&quot;:&quot;Option&quot;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645190"/>
                  </p:ext>
                </p:extLst>
              </p:nvPr>
            </p:nvGraphicFramePr>
            <p:xfrm>
              <a:off x="540000" y="4360179"/>
              <a:ext cx="3367533" cy="92570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435" t="-1299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435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A84D7C-48C6-9883-8E55-8941B904A5B0}"/>
              </a:ext>
            </a:extLst>
          </p:cNvPr>
          <p:cNvSpPr txBox="1"/>
          <p:nvPr/>
        </p:nvSpPr>
        <p:spPr>
          <a:xfrm>
            <a:off x="11064552" y="18068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0" name="yt_shape_14220"/>
          <p:cNvSpPr txBox="1"/>
          <p:nvPr/>
        </p:nvSpPr>
        <p:spPr>
          <a:xfrm>
            <a:off x="612127" y="844256"/>
            <a:ext cx="1157987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安徽省中考节选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21" name="yt_image_14221" title="H_128.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844824"/>
            <a:ext cx="149161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3" name="yt_shape_14223"/>
          <p:cNvSpPr txBox="1"/>
          <p:nvPr/>
        </p:nvSpPr>
        <p:spPr>
          <a:xfrm>
            <a:off x="10056440" y="3533793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变式二图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224">
                <a:extLst>
                  <a:ext uri="{FF2B5EF4-FFF2-40B4-BE49-F238E27FC236}">
                    <a16:creationId xmlns:a16="http://schemas.microsoft.com/office/drawing/2014/main" id="{51723FC6-9F93-4A67-078F-FA1DE466659A}"/>
                  </a:ext>
                </a:extLst>
              </p:cNvPr>
              <p:cNvSpPr txBox="1"/>
              <p:nvPr/>
            </p:nvSpPr>
            <p:spPr>
              <a:xfrm>
                <a:off x="612127" y="1843067"/>
                <a:ext cx="4821833" cy="4503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是正方形，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224">
                <a:extLst>
                  <a:ext uri="{FF2B5EF4-FFF2-40B4-BE49-F238E27FC236}">
                    <a16:creationId xmlns:a16="http://schemas.microsoft.com/office/drawing/2014/main" id="{51723FC6-9F93-4A67-078F-FA1DE4666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27" y="1843067"/>
                <a:ext cx="4821833" cy="4503092"/>
              </a:xfrm>
              <a:prstGeom prst="rect">
                <a:avLst/>
              </a:prstGeom>
              <a:blipFill>
                <a:blip r:embed="rId3"/>
                <a:stretch>
                  <a:fillRect l="-3793" t="-2436" r="-3034" b="-3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119" y="167997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延长线上的一点，且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4229"/>
          <p:cNvSpPr txBox="1"/>
          <p:nvPr/>
        </p:nvSpPr>
        <p:spPr>
          <a:xfrm>
            <a:off x="540001" y="3284984"/>
            <a:ext cx="526586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0" name="yt_image_14230" title="H_140.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535174"/>
            <a:ext cx="1485900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06EDD00-02D9-BF3C-FCDE-BFF6A797855C}"/>
              </a:ext>
            </a:extLst>
          </p:cNvPr>
          <p:cNvSpPr txBox="1"/>
          <p:nvPr/>
        </p:nvSpPr>
        <p:spPr>
          <a:xfrm>
            <a:off x="7175326" y="4319851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变式三图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2" name="yt_shape_14232"/>
          <p:cNvSpPr txBox="1"/>
          <p:nvPr/>
        </p:nvSpPr>
        <p:spPr>
          <a:xfrm>
            <a:off x="540000" y="2399340"/>
            <a:ext cx="4212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33"/>
              <p:cNvSpPr txBox="1"/>
              <p:nvPr/>
            </p:nvSpPr>
            <p:spPr>
              <a:xfrm>
                <a:off x="540000" y="3031007"/>
                <a:ext cx="4940263" cy="1918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33" descr="{&quot;rangeId&quot;: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1007"/>
                <a:ext cx="4940263" cy="1918474"/>
              </a:xfrm>
              <a:prstGeom prst="rect">
                <a:avLst/>
              </a:prstGeom>
              <a:blipFill>
                <a:blip r:embed="rId2"/>
                <a:stretch>
                  <a:fillRect l="-3827" t="-2540" r="-2716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35" name="yt_image_14235" title="H_140.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6099" y="3031007"/>
            <a:ext cx="1485900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7" name="yt_shape_14237"/>
          <p:cNvSpPr txBox="1"/>
          <p:nvPr/>
        </p:nvSpPr>
        <p:spPr>
          <a:xfrm>
            <a:off x="623392" y="836712"/>
            <a:ext cx="11111999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拓展一：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的交点，求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8" name="yt_image_14238" title="H_164.2454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3344" y="1535490"/>
            <a:ext cx="2232910" cy="2085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240">
            <a:extLst>
              <a:ext uri="{FF2B5EF4-FFF2-40B4-BE49-F238E27FC236}">
                <a16:creationId xmlns:a16="http://schemas.microsoft.com/office/drawing/2014/main" id="{FBD2853D-0DB6-B7A2-85C8-AC2C271072AB}"/>
              </a:ext>
            </a:extLst>
          </p:cNvPr>
          <p:cNvSpPr txBox="1"/>
          <p:nvPr/>
        </p:nvSpPr>
        <p:spPr>
          <a:xfrm>
            <a:off x="592529" y="1563947"/>
            <a:ext cx="2702663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解：连接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241">
            <a:extLst>
              <a:ext uri="{FF2B5EF4-FFF2-40B4-BE49-F238E27FC236}">
                <a16:creationId xmlns:a16="http://schemas.microsoft.com/office/drawing/2014/main" id="{DB921058-4C33-805F-D346-A4793739AE16}"/>
              </a:ext>
            </a:extLst>
          </p:cNvPr>
          <p:cNvSpPr txBox="1"/>
          <p:nvPr/>
        </p:nvSpPr>
        <p:spPr>
          <a:xfrm>
            <a:off x="592529" y="1907530"/>
            <a:ext cx="2723502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</a:p>
        </p:txBody>
      </p:sp>
      <p:sp>
        <p:nvSpPr>
          <p:cNvPr id="4" name="yt_shape_14242">
            <a:extLst>
              <a:ext uri="{FF2B5EF4-FFF2-40B4-BE49-F238E27FC236}">
                <a16:creationId xmlns:a16="http://schemas.microsoft.com/office/drawing/2014/main" id="{24F0B452-7025-E578-2287-C6F6715B3C3D}"/>
              </a:ext>
            </a:extLst>
          </p:cNvPr>
          <p:cNvSpPr txBox="1"/>
          <p:nvPr/>
        </p:nvSpPr>
        <p:spPr>
          <a:xfrm>
            <a:off x="599347" y="2261983"/>
            <a:ext cx="2040623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4243">
            <a:extLst>
              <a:ext uri="{FF2B5EF4-FFF2-40B4-BE49-F238E27FC236}">
                <a16:creationId xmlns:a16="http://schemas.microsoft.com/office/drawing/2014/main" id="{2ED4BC83-2EEF-5376-4FF2-BE9E17C1F439}"/>
              </a:ext>
            </a:extLst>
          </p:cNvPr>
          <p:cNvSpPr txBox="1"/>
          <p:nvPr/>
        </p:nvSpPr>
        <p:spPr>
          <a:xfrm>
            <a:off x="624608" y="2590687"/>
            <a:ext cx="2176878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4244">
            <a:extLst>
              <a:ext uri="{FF2B5EF4-FFF2-40B4-BE49-F238E27FC236}">
                <a16:creationId xmlns:a16="http://schemas.microsoft.com/office/drawing/2014/main" id="{86B402C2-EC25-97EF-65C9-E081EEEDB9E6}"/>
              </a:ext>
            </a:extLst>
          </p:cNvPr>
          <p:cNvSpPr txBox="1"/>
          <p:nvPr/>
        </p:nvSpPr>
        <p:spPr>
          <a:xfrm>
            <a:off x="592529" y="2909229"/>
            <a:ext cx="1998945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4245">
            <a:extLst>
              <a:ext uri="{FF2B5EF4-FFF2-40B4-BE49-F238E27FC236}">
                <a16:creationId xmlns:a16="http://schemas.microsoft.com/office/drawing/2014/main" id="{593C3CED-D912-5780-19C6-D1858CCD1598}"/>
              </a:ext>
            </a:extLst>
          </p:cNvPr>
          <p:cNvSpPr txBox="1"/>
          <p:nvPr/>
        </p:nvSpPr>
        <p:spPr>
          <a:xfrm>
            <a:off x="592529" y="3296313"/>
            <a:ext cx="2992807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8" name="yt_shape_14246">
            <a:extLst>
              <a:ext uri="{FF2B5EF4-FFF2-40B4-BE49-F238E27FC236}">
                <a16:creationId xmlns:a16="http://schemas.microsoft.com/office/drawing/2014/main" id="{15284ED1-AFA7-16FE-DEE6-6BB97AA0391A}"/>
              </a:ext>
            </a:extLst>
          </p:cNvPr>
          <p:cNvSpPr txBox="1"/>
          <p:nvPr/>
        </p:nvSpPr>
        <p:spPr>
          <a:xfrm>
            <a:off x="592529" y="3640995"/>
            <a:ext cx="2616101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是等边三角形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4247">
            <a:extLst>
              <a:ext uri="{FF2B5EF4-FFF2-40B4-BE49-F238E27FC236}">
                <a16:creationId xmlns:a16="http://schemas.microsoft.com/office/drawing/2014/main" id="{4D5B8AA8-F2F9-9C5F-4B3D-90E16BF17DBE}"/>
              </a:ext>
            </a:extLst>
          </p:cNvPr>
          <p:cNvSpPr txBox="1"/>
          <p:nvPr/>
        </p:nvSpPr>
        <p:spPr>
          <a:xfrm>
            <a:off x="592529" y="3938833"/>
            <a:ext cx="3476914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4248">
            <a:extLst>
              <a:ext uri="{FF2B5EF4-FFF2-40B4-BE49-F238E27FC236}">
                <a16:creationId xmlns:a16="http://schemas.microsoft.com/office/drawing/2014/main" id="{4DEF5E10-BD5F-E8B4-56E5-94969B4EBDAF}"/>
              </a:ext>
            </a:extLst>
          </p:cNvPr>
          <p:cNvSpPr txBox="1"/>
          <p:nvPr/>
        </p:nvSpPr>
        <p:spPr>
          <a:xfrm>
            <a:off x="595419" y="4240890"/>
            <a:ext cx="2553584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249">
                <a:extLst>
                  <a:ext uri="{FF2B5EF4-FFF2-40B4-BE49-F238E27FC236}">
                    <a16:creationId xmlns:a16="http://schemas.microsoft.com/office/drawing/2014/main" id="{E5BFE7A1-E785-8EB4-DEB4-1AFB06374F90}"/>
                  </a:ext>
                </a:extLst>
              </p:cNvPr>
              <p:cNvSpPr txBox="1"/>
              <p:nvPr/>
            </p:nvSpPr>
            <p:spPr>
              <a:xfrm>
                <a:off x="603306" y="4533425"/>
                <a:ext cx="2545697" cy="982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11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𝐵𝐷𝐹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1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11" name="yt_shape_14249">
                <a:extLst>
                  <a:ext uri="{FF2B5EF4-FFF2-40B4-BE49-F238E27FC236}">
                    <a16:creationId xmlns:a16="http://schemas.microsoft.com/office/drawing/2014/main" id="{E5BFE7A1-E785-8EB4-DEB4-1AFB06374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306" y="4533425"/>
                <a:ext cx="2545697" cy="982577"/>
              </a:xfrm>
              <a:prstGeom prst="rect">
                <a:avLst/>
              </a:prstGeom>
              <a:blipFill>
                <a:blip r:embed="rId3"/>
                <a:stretch>
                  <a:fillRect l="-3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251">
            <a:extLst>
              <a:ext uri="{FF2B5EF4-FFF2-40B4-BE49-F238E27FC236}">
                <a16:creationId xmlns:a16="http://schemas.microsoft.com/office/drawing/2014/main" id="{F3F967D3-CE38-6A1D-6139-0ABC1D42A33B}"/>
              </a:ext>
            </a:extLst>
          </p:cNvPr>
          <p:cNvSpPr txBox="1"/>
          <p:nvPr/>
        </p:nvSpPr>
        <p:spPr>
          <a:xfrm>
            <a:off x="603306" y="5524119"/>
            <a:ext cx="3031279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4252">
            <a:extLst>
              <a:ext uri="{FF2B5EF4-FFF2-40B4-BE49-F238E27FC236}">
                <a16:creationId xmlns:a16="http://schemas.microsoft.com/office/drawing/2014/main" id="{3FB132BB-2A55-E20A-D592-C88D6E09816F}"/>
              </a:ext>
            </a:extLst>
          </p:cNvPr>
          <p:cNvSpPr txBox="1"/>
          <p:nvPr/>
        </p:nvSpPr>
        <p:spPr>
          <a:xfrm>
            <a:off x="584293" y="5846130"/>
            <a:ext cx="2104743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yt_shape_14253">
            <a:extLst>
              <a:ext uri="{FF2B5EF4-FFF2-40B4-BE49-F238E27FC236}">
                <a16:creationId xmlns:a16="http://schemas.microsoft.com/office/drawing/2014/main" id="{49201A1A-DA2C-37FE-1345-2D0A937D43C9}"/>
              </a:ext>
            </a:extLst>
          </p:cNvPr>
          <p:cNvSpPr txBox="1"/>
          <p:nvPr/>
        </p:nvSpPr>
        <p:spPr>
          <a:xfrm>
            <a:off x="584293" y="6153907"/>
            <a:ext cx="5220981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5" name="yt_shape_14254">
            <a:extLst>
              <a:ext uri="{FF2B5EF4-FFF2-40B4-BE49-F238E27FC236}">
                <a16:creationId xmlns:a16="http://schemas.microsoft.com/office/drawing/2014/main" id="{4A3B07CF-934D-134E-8D9A-A68B229DD86F}"/>
              </a:ext>
            </a:extLst>
          </p:cNvPr>
          <p:cNvSpPr txBox="1"/>
          <p:nvPr/>
        </p:nvSpPr>
        <p:spPr>
          <a:xfrm>
            <a:off x="585444" y="6461684"/>
            <a:ext cx="4674357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6" name="yt_image_14255" title="H_104.04">
            <a:extLst>
              <a:ext uri="{FF2B5EF4-FFF2-40B4-BE49-F238E27FC236}">
                <a16:creationId xmlns:a16="http://schemas.microsoft.com/office/drawing/2014/main" id="{CF3F7045-1B94-270F-D596-E60CB1804FC3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1336" y="4197286"/>
            <a:ext cx="2042541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58" name="yt_shape_14258"/>
              <p:cNvSpPr txBox="1"/>
              <p:nvPr/>
            </p:nvSpPr>
            <p:spPr>
              <a:xfrm>
                <a:off x="468111" y="813318"/>
                <a:ext cx="11111999" cy="8963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拓展二：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边上的一点，点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258" name="yt_shape_14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111" y="813318"/>
                <a:ext cx="11111999" cy="896336"/>
              </a:xfrm>
              <a:prstGeom prst="rect">
                <a:avLst/>
              </a:prstGeom>
              <a:blipFill>
                <a:blip r:embed="rId2"/>
                <a:stretch>
                  <a:fillRect l="-1700" t="-12245" b="-10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60" name="yt_image_14260" title="H_165.5286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1547569"/>
            <a:ext cx="1771867" cy="210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262">
            <a:extLst>
              <a:ext uri="{FF2B5EF4-FFF2-40B4-BE49-F238E27FC236}">
                <a16:creationId xmlns:a16="http://schemas.microsoft.com/office/drawing/2014/main" id="{FE531B13-2153-9213-1AFC-79F96E5F683F}"/>
              </a:ext>
            </a:extLst>
          </p:cNvPr>
          <p:cNvSpPr txBox="1"/>
          <p:nvPr/>
        </p:nvSpPr>
        <p:spPr>
          <a:xfrm>
            <a:off x="499863" y="1738796"/>
            <a:ext cx="377026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263">
            <a:extLst>
              <a:ext uri="{FF2B5EF4-FFF2-40B4-BE49-F238E27FC236}">
                <a16:creationId xmlns:a16="http://schemas.microsoft.com/office/drawing/2014/main" id="{B99B01B7-DF94-5538-AC64-FF7D63A45DFE}"/>
              </a:ext>
            </a:extLst>
          </p:cNvPr>
          <p:cNvSpPr txBox="1"/>
          <p:nvPr/>
        </p:nvSpPr>
        <p:spPr>
          <a:xfrm>
            <a:off x="461392" y="2105150"/>
            <a:ext cx="306013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易证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4" name="yt_shape_14264">
            <a:extLst>
              <a:ext uri="{FF2B5EF4-FFF2-40B4-BE49-F238E27FC236}">
                <a16:creationId xmlns:a16="http://schemas.microsoft.com/office/drawing/2014/main" id="{7EF65139-4806-A229-044E-BFDA94F02D53}"/>
              </a:ext>
            </a:extLst>
          </p:cNvPr>
          <p:cNvSpPr txBox="1"/>
          <p:nvPr/>
        </p:nvSpPr>
        <p:spPr>
          <a:xfrm>
            <a:off x="461392" y="2436795"/>
            <a:ext cx="252152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265">
            <a:extLst>
              <a:ext uri="{FF2B5EF4-FFF2-40B4-BE49-F238E27FC236}">
                <a16:creationId xmlns:a16="http://schemas.microsoft.com/office/drawing/2014/main" id="{63A1E20A-55D9-215A-1382-73B8F5B29E2D}"/>
              </a:ext>
            </a:extLst>
          </p:cNvPr>
          <p:cNvSpPr txBox="1"/>
          <p:nvPr/>
        </p:nvSpPr>
        <p:spPr>
          <a:xfrm>
            <a:off x="461392" y="2777920"/>
            <a:ext cx="352660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4266">
            <a:extLst>
              <a:ext uri="{FF2B5EF4-FFF2-40B4-BE49-F238E27FC236}">
                <a16:creationId xmlns:a16="http://schemas.microsoft.com/office/drawing/2014/main" id="{C40785DD-26CD-5871-BAFD-9B50F300F1EE}"/>
              </a:ext>
            </a:extLst>
          </p:cNvPr>
          <p:cNvSpPr txBox="1"/>
          <p:nvPr/>
        </p:nvSpPr>
        <p:spPr>
          <a:xfrm>
            <a:off x="461392" y="3072557"/>
            <a:ext cx="327814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7" name="yt_shape_14267">
            <a:extLst>
              <a:ext uri="{FF2B5EF4-FFF2-40B4-BE49-F238E27FC236}">
                <a16:creationId xmlns:a16="http://schemas.microsoft.com/office/drawing/2014/main" id="{FA21BE35-10F2-7A55-0159-66F5F2C5A34F}"/>
              </a:ext>
            </a:extLst>
          </p:cNvPr>
          <p:cNvSpPr txBox="1"/>
          <p:nvPr/>
        </p:nvSpPr>
        <p:spPr>
          <a:xfrm>
            <a:off x="461392" y="3361371"/>
            <a:ext cx="20646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8" name="yt_shape_14268">
            <a:extLst>
              <a:ext uri="{FF2B5EF4-FFF2-40B4-BE49-F238E27FC236}">
                <a16:creationId xmlns:a16="http://schemas.microsoft.com/office/drawing/2014/main" id="{13A758FE-3E0E-0367-AA71-B844718901AC}"/>
              </a:ext>
            </a:extLst>
          </p:cNvPr>
          <p:cNvSpPr txBox="1"/>
          <p:nvPr/>
        </p:nvSpPr>
        <p:spPr>
          <a:xfrm>
            <a:off x="461392" y="3656008"/>
            <a:ext cx="174406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9" name="yt_shape_14269">
            <a:extLst>
              <a:ext uri="{FF2B5EF4-FFF2-40B4-BE49-F238E27FC236}">
                <a16:creationId xmlns:a16="http://schemas.microsoft.com/office/drawing/2014/main" id="{2DFA2170-C2C6-A244-A268-11DE853C781C}"/>
              </a:ext>
            </a:extLst>
          </p:cNvPr>
          <p:cNvSpPr txBox="1"/>
          <p:nvPr/>
        </p:nvSpPr>
        <p:spPr>
          <a:xfrm>
            <a:off x="461392" y="3950645"/>
            <a:ext cx="456855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BHA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4270">
            <a:extLst>
              <a:ext uri="{FF2B5EF4-FFF2-40B4-BE49-F238E27FC236}">
                <a16:creationId xmlns:a16="http://schemas.microsoft.com/office/drawing/2014/main" id="{609D895F-916C-CA85-4528-F5B72CB62828}"/>
              </a:ext>
            </a:extLst>
          </p:cNvPr>
          <p:cNvSpPr txBox="1"/>
          <p:nvPr/>
        </p:nvSpPr>
        <p:spPr>
          <a:xfrm>
            <a:off x="461392" y="4245282"/>
            <a:ext cx="35730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</p:txBody>
      </p:sp>
      <p:sp>
        <p:nvSpPr>
          <p:cNvPr id="11" name="yt_shape_14271">
            <a:extLst>
              <a:ext uri="{FF2B5EF4-FFF2-40B4-BE49-F238E27FC236}">
                <a16:creationId xmlns:a16="http://schemas.microsoft.com/office/drawing/2014/main" id="{36C46A26-BE84-456A-A377-204B4A7217D4}"/>
              </a:ext>
            </a:extLst>
          </p:cNvPr>
          <p:cNvSpPr txBox="1"/>
          <p:nvPr/>
        </p:nvSpPr>
        <p:spPr>
          <a:xfrm>
            <a:off x="461392" y="4561220"/>
            <a:ext cx="413093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2" name="yt_shape_14272">
            <a:extLst>
              <a:ext uri="{FF2B5EF4-FFF2-40B4-BE49-F238E27FC236}">
                <a16:creationId xmlns:a16="http://schemas.microsoft.com/office/drawing/2014/main" id="{68805683-4F32-9EDE-5FE8-03125641BF68}"/>
              </a:ext>
            </a:extLst>
          </p:cNvPr>
          <p:cNvSpPr txBox="1"/>
          <p:nvPr/>
        </p:nvSpPr>
        <p:spPr>
          <a:xfrm>
            <a:off x="461392" y="4855857"/>
            <a:ext cx="347370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3" name="yt_shape_14273">
            <a:extLst>
              <a:ext uri="{FF2B5EF4-FFF2-40B4-BE49-F238E27FC236}">
                <a16:creationId xmlns:a16="http://schemas.microsoft.com/office/drawing/2014/main" id="{B60B65D8-5210-C0CB-B788-4BB79F3B289A}"/>
              </a:ext>
            </a:extLst>
          </p:cNvPr>
          <p:cNvSpPr txBox="1"/>
          <p:nvPr/>
        </p:nvSpPr>
        <p:spPr>
          <a:xfrm>
            <a:off x="499863" y="5150494"/>
            <a:ext cx="320119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4" name="yt_shape_14274">
            <a:extLst>
              <a:ext uri="{FF2B5EF4-FFF2-40B4-BE49-F238E27FC236}">
                <a16:creationId xmlns:a16="http://schemas.microsoft.com/office/drawing/2014/main" id="{B52C3242-5485-31B8-7610-B09628C8CFD7}"/>
              </a:ext>
            </a:extLst>
          </p:cNvPr>
          <p:cNvSpPr txBox="1"/>
          <p:nvPr/>
        </p:nvSpPr>
        <p:spPr>
          <a:xfrm>
            <a:off x="468111" y="5458154"/>
            <a:ext cx="253915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22" name="yt_image_14285" title="H_130.86">
            <a:extLst>
              <a:ext uri="{FF2B5EF4-FFF2-40B4-BE49-F238E27FC236}">
                <a16:creationId xmlns:a16="http://schemas.microsoft.com/office/drawing/2014/main" id="{CC6C62E8-2EEF-3ADF-BE31-89C1685D6B09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9592" y="3799901"/>
            <a:ext cx="1642491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275">
            <a:extLst>
              <a:ext uri="{FF2B5EF4-FFF2-40B4-BE49-F238E27FC236}">
                <a16:creationId xmlns:a16="http://schemas.microsoft.com/office/drawing/2014/main" id="{9E9B796B-5F41-B537-2818-726DCB040E74}"/>
              </a:ext>
            </a:extLst>
          </p:cNvPr>
          <p:cNvSpPr txBox="1"/>
          <p:nvPr/>
        </p:nvSpPr>
        <p:spPr>
          <a:xfrm>
            <a:off x="839416" y="1268760"/>
            <a:ext cx="307776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76">
                <a:extLst>
                  <a:ext uri="{FF2B5EF4-FFF2-40B4-BE49-F238E27FC236}">
                    <a16:creationId xmlns:a16="http://schemas.microsoft.com/office/drawing/2014/main" id="{29A0C856-08D5-39DF-C1DB-34005E616E4F}"/>
                  </a:ext>
                </a:extLst>
              </p:cNvPr>
              <p:cNvSpPr txBox="1"/>
              <p:nvPr/>
            </p:nvSpPr>
            <p:spPr>
              <a:xfrm>
                <a:off x="839416" y="1578631"/>
                <a:ext cx="2427268" cy="11791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𝐵𝐻𝐴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𝐴𝐺𝐷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𝐴𝐵𝐻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𝐷𝐴𝐺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3" name="yt_shape_14276">
                <a:extLst>
                  <a:ext uri="{FF2B5EF4-FFF2-40B4-BE49-F238E27FC236}">
                    <a16:creationId xmlns:a16="http://schemas.microsoft.com/office/drawing/2014/main" id="{29A0C856-08D5-39DF-C1DB-34005E616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416" y="1578631"/>
                <a:ext cx="2427268" cy="1179105"/>
              </a:xfrm>
              <a:prstGeom prst="rect">
                <a:avLst/>
              </a:prstGeom>
              <a:blipFill>
                <a:blip r:embed="rId2"/>
                <a:stretch>
                  <a:fillRect l="-7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4278">
            <a:extLst>
              <a:ext uri="{FF2B5EF4-FFF2-40B4-BE49-F238E27FC236}">
                <a16:creationId xmlns:a16="http://schemas.microsoft.com/office/drawing/2014/main" id="{1406DF38-F47A-72BC-5538-3811813AD604}"/>
              </a:ext>
            </a:extLst>
          </p:cNvPr>
          <p:cNvSpPr txBox="1"/>
          <p:nvPr/>
        </p:nvSpPr>
        <p:spPr>
          <a:xfrm>
            <a:off x="839416" y="2723371"/>
            <a:ext cx="368370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4279">
            <a:extLst>
              <a:ext uri="{FF2B5EF4-FFF2-40B4-BE49-F238E27FC236}">
                <a16:creationId xmlns:a16="http://schemas.microsoft.com/office/drawing/2014/main" id="{B7609261-5A9B-B8D6-B6C7-6C5F54681E62}"/>
              </a:ext>
            </a:extLst>
          </p:cNvPr>
          <p:cNvSpPr txBox="1"/>
          <p:nvPr/>
        </p:nvSpPr>
        <p:spPr>
          <a:xfrm>
            <a:off x="839416" y="2992912"/>
            <a:ext cx="154850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4280">
            <a:extLst>
              <a:ext uri="{FF2B5EF4-FFF2-40B4-BE49-F238E27FC236}">
                <a16:creationId xmlns:a16="http://schemas.microsoft.com/office/drawing/2014/main" id="{54F63F4F-DCC9-3480-186C-B7FFC7761462}"/>
              </a:ext>
            </a:extLst>
          </p:cNvPr>
          <p:cNvSpPr txBox="1"/>
          <p:nvPr/>
        </p:nvSpPr>
        <p:spPr>
          <a:xfrm>
            <a:off x="839416" y="3261642"/>
            <a:ext cx="45877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281">
                <a:extLst>
                  <a:ext uri="{FF2B5EF4-FFF2-40B4-BE49-F238E27FC236}">
                    <a16:creationId xmlns:a16="http://schemas.microsoft.com/office/drawing/2014/main" id="{E9B6AF06-D9B8-375A-2E95-D6E4F70A7B96}"/>
                  </a:ext>
                </a:extLst>
              </p:cNvPr>
              <p:cNvSpPr txBox="1"/>
              <p:nvPr/>
            </p:nvSpPr>
            <p:spPr>
              <a:xfrm>
                <a:off x="835899" y="3567738"/>
                <a:ext cx="3321422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281">
                <a:extLst>
                  <a:ext uri="{FF2B5EF4-FFF2-40B4-BE49-F238E27FC236}">
                    <a16:creationId xmlns:a16="http://schemas.microsoft.com/office/drawing/2014/main" id="{E9B6AF06-D9B8-375A-2E95-D6E4F70A7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899" y="3567738"/>
                <a:ext cx="3321422" cy="521553"/>
              </a:xfrm>
              <a:prstGeom prst="rect">
                <a:avLst/>
              </a:prstGeom>
              <a:blipFill>
                <a:blip r:embed="rId3"/>
                <a:stretch>
                  <a:fillRect l="-5505" t="-8140" r="-4954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283">
                <a:extLst>
                  <a:ext uri="{FF2B5EF4-FFF2-40B4-BE49-F238E27FC236}">
                    <a16:creationId xmlns:a16="http://schemas.microsoft.com/office/drawing/2014/main" id="{B90C13E4-1BF5-D8B1-5209-4B05D7F27852}"/>
                  </a:ext>
                </a:extLst>
              </p:cNvPr>
              <p:cNvSpPr txBox="1"/>
              <p:nvPr/>
            </p:nvSpPr>
            <p:spPr>
              <a:xfrm>
                <a:off x="838400" y="4089291"/>
                <a:ext cx="1139992" cy="5270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283">
                <a:extLst>
                  <a:ext uri="{FF2B5EF4-FFF2-40B4-BE49-F238E27FC236}">
                    <a16:creationId xmlns:a16="http://schemas.microsoft.com/office/drawing/2014/main" id="{B90C13E4-1BF5-D8B1-5209-4B05D7F27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400" y="4089291"/>
                <a:ext cx="1139992" cy="527004"/>
              </a:xfrm>
              <a:prstGeom prst="rect">
                <a:avLst/>
              </a:prstGeom>
              <a:blipFill>
                <a:blip r:embed="rId4"/>
                <a:stretch>
                  <a:fillRect l="-16578" t="-9302" r="-15508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1847</Words>
  <Application>Microsoft Office PowerPoint</Application>
  <PresentationFormat>宽屏</PresentationFormat>
  <Paragraphs>140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