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485FD0-C5DE-E8C6-3FB4-BBF783E98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2968782"/>
            <a:ext cx="11496600" cy="9204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1FF21-218B-B2E0-A80B-731F973FD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0800000" cy="363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BA48FC-4431-C00E-84EE-B2E1877CB759}"/>
              </a:ext>
            </a:extLst>
          </p:cNvPr>
          <p:cNvSpPr/>
          <p:nvPr/>
        </p:nvSpPr>
        <p:spPr bwMode="auto">
          <a:xfrm>
            <a:off x="407368" y="1367377"/>
            <a:ext cx="7200800" cy="76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42C687-730F-9296-541C-22E0694D8AD1}"/>
              </a:ext>
            </a:extLst>
          </p:cNvPr>
          <p:cNvSpPr/>
          <p:nvPr/>
        </p:nvSpPr>
        <p:spPr bwMode="auto">
          <a:xfrm>
            <a:off x="407368" y="2380895"/>
            <a:ext cx="8064896" cy="76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0512E8F-7063-BCE0-4286-DE9BE662A40F}"/>
              </a:ext>
            </a:extLst>
          </p:cNvPr>
          <p:cNvSpPr/>
          <p:nvPr/>
        </p:nvSpPr>
        <p:spPr bwMode="auto">
          <a:xfrm>
            <a:off x="551384" y="3328887"/>
            <a:ext cx="8712968" cy="76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1FC86E-8F09-A7B5-DB69-E9D6F917B47B}"/>
              </a:ext>
            </a:extLst>
          </p:cNvPr>
          <p:cNvSpPr/>
          <p:nvPr/>
        </p:nvSpPr>
        <p:spPr bwMode="auto">
          <a:xfrm>
            <a:off x="407368" y="4270664"/>
            <a:ext cx="7200800" cy="76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7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1F3D5-CA32-6F6A-6F4B-D4929A0B4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6DAF7F-F062-90D3-C78E-B837A04951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6" b="48593"/>
          <a:stretch/>
        </p:blipFill>
        <p:spPr>
          <a:xfrm>
            <a:off x="4223792" y="3414007"/>
            <a:ext cx="400628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0DF61-FBD1-F647-E13D-D084B0524E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6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DAA0A3-3C40-C51A-59BC-204D821D9F45}"/>
              </a:ext>
            </a:extLst>
          </p:cNvPr>
          <p:cNvSpPr/>
          <p:nvPr/>
        </p:nvSpPr>
        <p:spPr bwMode="auto">
          <a:xfrm>
            <a:off x="623392" y="908720"/>
            <a:ext cx="396044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815D640-EB66-1CCE-72F5-FF13A82243B4}"/>
              </a:ext>
            </a:extLst>
          </p:cNvPr>
          <p:cNvSpPr/>
          <p:nvPr/>
        </p:nvSpPr>
        <p:spPr bwMode="auto">
          <a:xfrm>
            <a:off x="566147" y="2375819"/>
            <a:ext cx="3960440" cy="47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D5CCE53-82B9-9B47-C861-3F89B08EAE5F}"/>
              </a:ext>
            </a:extLst>
          </p:cNvPr>
          <p:cNvSpPr/>
          <p:nvPr/>
        </p:nvSpPr>
        <p:spPr bwMode="auto">
          <a:xfrm>
            <a:off x="608406" y="2996952"/>
            <a:ext cx="3960440" cy="47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EB8A3F0-5D75-1C6D-3FB7-D11EEEA7CB7B}"/>
              </a:ext>
            </a:extLst>
          </p:cNvPr>
          <p:cNvSpPr/>
          <p:nvPr/>
        </p:nvSpPr>
        <p:spPr bwMode="auto">
          <a:xfrm>
            <a:off x="566147" y="3717032"/>
            <a:ext cx="3960440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0387C40-8243-545B-3A29-630B34CC4D68}"/>
              </a:ext>
            </a:extLst>
          </p:cNvPr>
          <p:cNvSpPr/>
          <p:nvPr/>
        </p:nvSpPr>
        <p:spPr bwMode="auto">
          <a:xfrm>
            <a:off x="720000" y="5539486"/>
            <a:ext cx="3960440" cy="47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5D16A3F-BE7E-F0F0-0754-4737217DC3DF}"/>
              </a:ext>
            </a:extLst>
          </p:cNvPr>
          <p:cNvSpPr/>
          <p:nvPr/>
        </p:nvSpPr>
        <p:spPr bwMode="auto">
          <a:xfrm>
            <a:off x="479376" y="6253485"/>
            <a:ext cx="3960440" cy="47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27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ACAB6-8851-3750-A9FF-6CDB6032E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120416" cy="330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F09DDA-DF8D-CF8F-0159-1D1F28083E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3" r="6753" b="32004"/>
          <a:stretch/>
        </p:blipFill>
        <p:spPr>
          <a:xfrm>
            <a:off x="5015880" y="3789040"/>
            <a:ext cx="2664296" cy="295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0717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FB745-6CF5-CA25-E6DE-541C4A12E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7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6B09AC4-A46A-BFE8-8532-F6F549A832DB}"/>
              </a:ext>
            </a:extLst>
          </p:cNvPr>
          <p:cNvSpPr/>
          <p:nvPr/>
        </p:nvSpPr>
        <p:spPr bwMode="auto">
          <a:xfrm>
            <a:off x="407368" y="1004257"/>
            <a:ext cx="5976664" cy="1560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D11FD5C-3942-2C2C-D28A-4A4CE014ED6D}"/>
              </a:ext>
            </a:extLst>
          </p:cNvPr>
          <p:cNvSpPr/>
          <p:nvPr/>
        </p:nvSpPr>
        <p:spPr bwMode="auto">
          <a:xfrm>
            <a:off x="479376" y="2772544"/>
            <a:ext cx="5976664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B17F103-E1FC-CDB6-EB84-C93C0A3F2EA4}"/>
              </a:ext>
            </a:extLst>
          </p:cNvPr>
          <p:cNvSpPr/>
          <p:nvPr/>
        </p:nvSpPr>
        <p:spPr bwMode="auto">
          <a:xfrm>
            <a:off x="513803" y="3523772"/>
            <a:ext cx="5976664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1D91964-2E29-2A0B-B586-6E95B871DD2A}"/>
              </a:ext>
            </a:extLst>
          </p:cNvPr>
          <p:cNvSpPr/>
          <p:nvPr/>
        </p:nvSpPr>
        <p:spPr bwMode="auto">
          <a:xfrm>
            <a:off x="508638" y="4275000"/>
            <a:ext cx="5976664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3C2D98C-7AC6-448C-BCD8-033501A49086}"/>
              </a:ext>
            </a:extLst>
          </p:cNvPr>
          <p:cNvSpPr/>
          <p:nvPr/>
        </p:nvSpPr>
        <p:spPr bwMode="auto">
          <a:xfrm>
            <a:off x="388260" y="5276692"/>
            <a:ext cx="5976664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869051-142C-DB18-8BE6-8F20167C3354}"/>
              </a:ext>
            </a:extLst>
          </p:cNvPr>
          <p:cNvSpPr/>
          <p:nvPr/>
        </p:nvSpPr>
        <p:spPr bwMode="auto">
          <a:xfrm>
            <a:off x="407368" y="6027920"/>
            <a:ext cx="5976664" cy="65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3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C2611-D483-F0FF-FBB6-AC4AFC60C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3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8BEF89-051E-8F49-84D5-BF73A585DB5A}"/>
              </a:ext>
            </a:extLst>
          </p:cNvPr>
          <p:cNvSpPr/>
          <p:nvPr/>
        </p:nvSpPr>
        <p:spPr bwMode="auto">
          <a:xfrm>
            <a:off x="1055440" y="3645024"/>
            <a:ext cx="410445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B8497B-0B81-9BED-50EC-EA950BBB87B7}"/>
              </a:ext>
            </a:extLst>
          </p:cNvPr>
          <p:cNvSpPr/>
          <p:nvPr/>
        </p:nvSpPr>
        <p:spPr bwMode="auto">
          <a:xfrm>
            <a:off x="748778" y="5201924"/>
            <a:ext cx="520320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33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2BA2C-45F3-0EED-C77A-D621444E2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4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47FE10-7425-3509-5627-78B35669FC22}"/>
              </a:ext>
            </a:extLst>
          </p:cNvPr>
          <p:cNvSpPr/>
          <p:nvPr/>
        </p:nvSpPr>
        <p:spPr bwMode="auto">
          <a:xfrm>
            <a:off x="551384" y="986497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7CF2B59-A174-962B-6BDD-6E3D26DFDAC6}"/>
              </a:ext>
            </a:extLst>
          </p:cNvPr>
          <p:cNvSpPr/>
          <p:nvPr/>
        </p:nvSpPr>
        <p:spPr bwMode="auto">
          <a:xfrm>
            <a:off x="523039" y="1700808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CD68E3B-CF09-9A1A-E346-DD62C24AA71F}"/>
              </a:ext>
            </a:extLst>
          </p:cNvPr>
          <p:cNvSpPr/>
          <p:nvPr/>
        </p:nvSpPr>
        <p:spPr bwMode="auto">
          <a:xfrm>
            <a:off x="407368" y="2492896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FB61036-5CF5-3236-AACD-1A157CAFFECA}"/>
              </a:ext>
            </a:extLst>
          </p:cNvPr>
          <p:cNvSpPr/>
          <p:nvPr/>
        </p:nvSpPr>
        <p:spPr bwMode="auto">
          <a:xfrm>
            <a:off x="379023" y="3199643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3056823-FD3C-9F5E-DBB6-2041BA85D696}"/>
              </a:ext>
            </a:extLst>
          </p:cNvPr>
          <p:cNvSpPr/>
          <p:nvPr/>
        </p:nvSpPr>
        <p:spPr bwMode="auto">
          <a:xfrm>
            <a:off x="522403" y="3947393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F26E44F-6194-2C64-2096-A3DA0AF5BAD0}"/>
              </a:ext>
            </a:extLst>
          </p:cNvPr>
          <p:cNvSpPr/>
          <p:nvPr/>
        </p:nvSpPr>
        <p:spPr bwMode="auto">
          <a:xfrm>
            <a:off x="346912" y="4634524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A1CB822-2A68-177E-A47D-50A7C5611D39}"/>
              </a:ext>
            </a:extLst>
          </p:cNvPr>
          <p:cNvSpPr/>
          <p:nvPr/>
        </p:nvSpPr>
        <p:spPr bwMode="auto">
          <a:xfrm>
            <a:off x="191344" y="5354025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C2BFF2E-7EF4-45B3-DCD5-E6F1BFA02D01}"/>
              </a:ext>
            </a:extLst>
          </p:cNvPr>
          <p:cNvSpPr/>
          <p:nvPr/>
        </p:nvSpPr>
        <p:spPr bwMode="auto">
          <a:xfrm>
            <a:off x="342689" y="6168216"/>
            <a:ext cx="5180379" cy="6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78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8945F-5A49-AF19-E7C7-BE22931ED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2" y="1340768"/>
            <a:ext cx="8904392" cy="4746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D555F2-4B74-E4ED-E516-EE4AB11FD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8" t="-1506" r="6885" b="27485"/>
          <a:stretch/>
        </p:blipFill>
        <p:spPr>
          <a:xfrm>
            <a:off x="8795404" y="2276872"/>
            <a:ext cx="3096344" cy="3047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008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57491-D212-6097-B40D-2537E6A0FD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F0C3B-83E1-2EDE-E35E-9F7EFDC33FF3}"/>
              </a:ext>
            </a:extLst>
          </p:cNvPr>
          <p:cNvSpPr/>
          <p:nvPr/>
        </p:nvSpPr>
        <p:spPr bwMode="auto">
          <a:xfrm>
            <a:off x="479376" y="2060848"/>
            <a:ext cx="6048672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BD5F9E-6869-3580-597F-2C934BBA0148}"/>
              </a:ext>
            </a:extLst>
          </p:cNvPr>
          <p:cNvSpPr/>
          <p:nvPr/>
        </p:nvSpPr>
        <p:spPr bwMode="auto">
          <a:xfrm>
            <a:off x="443678" y="3789040"/>
            <a:ext cx="6048672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32CEED-E293-3F11-8ECC-427E54381321}"/>
              </a:ext>
            </a:extLst>
          </p:cNvPr>
          <p:cNvSpPr/>
          <p:nvPr/>
        </p:nvSpPr>
        <p:spPr bwMode="auto">
          <a:xfrm>
            <a:off x="480623" y="5539897"/>
            <a:ext cx="6048672" cy="72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5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2023-11-07T16:02:20Z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