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5" r:id="rId5"/>
    <p:sldId id="373" r:id="rId6"/>
    <p:sldId id="372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23FCAA9-B171-6229-8A70-4EA60754A5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692" y="3035788"/>
            <a:ext cx="11640616" cy="78642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2E9908-C5DD-AF06-591E-DF4C00437E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22EAFA1-61C1-58F6-F239-F54B48435B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b="17963"/>
          <a:stretch/>
        </p:blipFill>
        <p:spPr>
          <a:xfrm>
            <a:off x="4583832" y="3595619"/>
            <a:ext cx="5040560" cy="2901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3045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8DD076-CEF3-D6F0-9051-5E6F4FCEA1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1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A26E02-F838-D3E4-2341-3D71F18CEDAD}"/>
              </a:ext>
            </a:extLst>
          </p:cNvPr>
          <p:cNvSpPr/>
          <p:nvPr/>
        </p:nvSpPr>
        <p:spPr bwMode="auto">
          <a:xfrm>
            <a:off x="518816" y="1124744"/>
            <a:ext cx="4713088" cy="2448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EEB13C0-2DC0-7E4B-F174-34CD4C5F01DF}"/>
              </a:ext>
            </a:extLst>
          </p:cNvPr>
          <p:cNvSpPr/>
          <p:nvPr/>
        </p:nvSpPr>
        <p:spPr bwMode="auto">
          <a:xfrm>
            <a:off x="551384" y="3789040"/>
            <a:ext cx="3168352" cy="1494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91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6FE061-E644-3616-5993-113BB0D57E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1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2AAFB58-C112-9D34-7BD9-C7F5388801D5}"/>
              </a:ext>
            </a:extLst>
          </p:cNvPr>
          <p:cNvSpPr/>
          <p:nvPr/>
        </p:nvSpPr>
        <p:spPr bwMode="auto">
          <a:xfrm>
            <a:off x="767408" y="1124744"/>
            <a:ext cx="475252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E05BF39-B0AD-F24E-F9FB-8ED67B09C674}"/>
              </a:ext>
            </a:extLst>
          </p:cNvPr>
          <p:cNvSpPr/>
          <p:nvPr/>
        </p:nvSpPr>
        <p:spPr bwMode="auto">
          <a:xfrm>
            <a:off x="551384" y="2069576"/>
            <a:ext cx="475252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C57E852-5D31-A5CF-DA2E-4CD0088A2D23}"/>
              </a:ext>
            </a:extLst>
          </p:cNvPr>
          <p:cNvSpPr/>
          <p:nvPr/>
        </p:nvSpPr>
        <p:spPr bwMode="auto">
          <a:xfrm>
            <a:off x="578278" y="2876925"/>
            <a:ext cx="7101897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F05FD0A-AEA0-A4D3-FF41-26C1344D2A3A}"/>
              </a:ext>
            </a:extLst>
          </p:cNvPr>
          <p:cNvSpPr/>
          <p:nvPr/>
        </p:nvSpPr>
        <p:spPr bwMode="auto">
          <a:xfrm>
            <a:off x="677369" y="3804601"/>
            <a:ext cx="475252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07CE667-A1C2-DC32-DA3E-AE633429208E}"/>
              </a:ext>
            </a:extLst>
          </p:cNvPr>
          <p:cNvSpPr/>
          <p:nvPr/>
        </p:nvSpPr>
        <p:spPr bwMode="auto">
          <a:xfrm>
            <a:off x="508511" y="4685396"/>
            <a:ext cx="475252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A12E642-B19E-937A-F8BB-52AF57E20206}"/>
              </a:ext>
            </a:extLst>
          </p:cNvPr>
          <p:cNvSpPr/>
          <p:nvPr/>
        </p:nvSpPr>
        <p:spPr bwMode="auto">
          <a:xfrm>
            <a:off x="263352" y="5628333"/>
            <a:ext cx="885698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66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63FD0B-558B-00D0-D6F6-C5127E40BC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0800000" cy="2874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2A6CBC2-9773-5451-C848-DF1A73AE37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2" t="-334" r="217" b="29452"/>
          <a:stretch/>
        </p:blipFill>
        <p:spPr>
          <a:xfrm>
            <a:off x="3503712" y="3462249"/>
            <a:ext cx="3744416" cy="3199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16ADF-3D8E-A51C-8642-B34A3B3CD4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4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55EBE7-2C26-723B-FD6C-EE3758CA73AC}"/>
              </a:ext>
            </a:extLst>
          </p:cNvPr>
          <p:cNvSpPr/>
          <p:nvPr/>
        </p:nvSpPr>
        <p:spPr bwMode="auto">
          <a:xfrm>
            <a:off x="668846" y="1124744"/>
            <a:ext cx="557117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F1620CC-5F29-C371-CDAB-9CF000ACCB2C}"/>
              </a:ext>
            </a:extLst>
          </p:cNvPr>
          <p:cNvSpPr/>
          <p:nvPr/>
        </p:nvSpPr>
        <p:spPr bwMode="auto">
          <a:xfrm>
            <a:off x="502134" y="2060848"/>
            <a:ext cx="557117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EA599B8-6F53-9E46-14D5-5729839B7E5F}"/>
              </a:ext>
            </a:extLst>
          </p:cNvPr>
          <p:cNvSpPr/>
          <p:nvPr/>
        </p:nvSpPr>
        <p:spPr bwMode="auto">
          <a:xfrm>
            <a:off x="489030" y="2903754"/>
            <a:ext cx="6687089" cy="146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72A814C-CCB8-DF86-D973-027F609FC76A}"/>
              </a:ext>
            </a:extLst>
          </p:cNvPr>
          <p:cNvSpPr/>
          <p:nvPr/>
        </p:nvSpPr>
        <p:spPr bwMode="auto">
          <a:xfrm>
            <a:off x="489030" y="4565122"/>
            <a:ext cx="557117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AC7A969-8D11-CDD8-7871-911007470EE0}"/>
              </a:ext>
            </a:extLst>
          </p:cNvPr>
          <p:cNvSpPr/>
          <p:nvPr/>
        </p:nvSpPr>
        <p:spPr bwMode="auto">
          <a:xfrm>
            <a:off x="263352" y="5561964"/>
            <a:ext cx="557117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62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F6564-6D94-75DD-B54D-71D55239DE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6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3F3F3C-52CF-416A-54B4-F83531175EBA}"/>
              </a:ext>
            </a:extLst>
          </p:cNvPr>
          <p:cNvSpPr/>
          <p:nvPr/>
        </p:nvSpPr>
        <p:spPr bwMode="auto">
          <a:xfrm>
            <a:off x="551384" y="1052736"/>
            <a:ext cx="568863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A6CABD6-068A-0CAA-D913-AC295FD12DB3}"/>
              </a:ext>
            </a:extLst>
          </p:cNvPr>
          <p:cNvSpPr/>
          <p:nvPr/>
        </p:nvSpPr>
        <p:spPr bwMode="auto">
          <a:xfrm>
            <a:off x="524830" y="1916832"/>
            <a:ext cx="5571170" cy="2448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4C24C29-91C3-A030-48D9-FCE8CF966AE4}"/>
              </a:ext>
            </a:extLst>
          </p:cNvPr>
          <p:cNvSpPr/>
          <p:nvPr/>
        </p:nvSpPr>
        <p:spPr bwMode="auto">
          <a:xfrm>
            <a:off x="335360" y="4638534"/>
            <a:ext cx="68407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C18CA29-8978-B7C4-96FE-9D0DCF3B5659}"/>
              </a:ext>
            </a:extLst>
          </p:cNvPr>
          <p:cNvSpPr/>
          <p:nvPr/>
        </p:nvSpPr>
        <p:spPr bwMode="auto">
          <a:xfrm>
            <a:off x="320552" y="5561964"/>
            <a:ext cx="557117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24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F262D5-8055-0494-9403-9F60857187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10800000" cy="3126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E82FE72-0B70-B59D-32F5-3358BA6AAB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43" b="49843"/>
          <a:stretch/>
        </p:blipFill>
        <p:spPr>
          <a:xfrm>
            <a:off x="4151784" y="3432479"/>
            <a:ext cx="4936477" cy="2889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8360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2EA262-ABEF-1EB1-A05B-2D80E12FB6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8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6F63C1-43C5-BEA8-8640-4D0A1C0AA204}"/>
              </a:ext>
            </a:extLst>
          </p:cNvPr>
          <p:cNvSpPr/>
          <p:nvPr/>
        </p:nvSpPr>
        <p:spPr bwMode="auto">
          <a:xfrm>
            <a:off x="689212" y="1172212"/>
            <a:ext cx="3390564" cy="52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498CA52-9E03-7878-AA82-8355C2E9AE63}"/>
              </a:ext>
            </a:extLst>
          </p:cNvPr>
          <p:cNvSpPr/>
          <p:nvPr/>
        </p:nvSpPr>
        <p:spPr bwMode="auto">
          <a:xfrm>
            <a:off x="479376" y="1844824"/>
            <a:ext cx="3390564" cy="52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E4E7F89-9CE8-22BE-BCAD-FC4DACBB687A}"/>
              </a:ext>
            </a:extLst>
          </p:cNvPr>
          <p:cNvSpPr/>
          <p:nvPr/>
        </p:nvSpPr>
        <p:spPr bwMode="auto">
          <a:xfrm>
            <a:off x="623392" y="2517436"/>
            <a:ext cx="3390564" cy="52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4846506-12CC-573B-BA5E-8B23E73008C1}"/>
              </a:ext>
            </a:extLst>
          </p:cNvPr>
          <p:cNvSpPr/>
          <p:nvPr/>
        </p:nvSpPr>
        <p:spPr bwMode="auto">
          <a:xfrm>
            <a:off x="479376" y="3216300"/>
            <a:ext cx="3390564" cy="52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3B15536-A9BA-413A-D110-92B53C478E50}"/>
              </a:ext>
            </a:extLst>
          </p:cNvPr>
          <p:cNvSpPr/>
          <p:nvPr/>
        </p:nvSpPr>
        <p:spPr bwMode="auto">
          <a:xfrm>
            <a:off x="444034" y="4010988"/>
            <a:ext cx="3390564" cy="52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02420AF-DBFE-466D-CE53-8328C6893CFF}"/>
              </a:ext>
            </a:extLst>
          </p:cNvPr>
          <p:cNvSpPr/>
          <p:nvPr/>
        </p:nvSpPr>
        <p:spPr bwMode="auto">
          <a:xfrm>
            <a:off x="479376" y="4683600"/>
            <a:ext cx="3390564" cy="52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BBE27B1-84E1-E24E-E06C-0FFC370AFCE5}"/>
              </a:ext>
            </a:extLst>
          </p:cNvPr>
          <p:cNvSpPr/>
          <p:nvPr/>
        </p:nvSpPr>
        <p:spPr bwMode="auto">
          <a:xfrm>
            <a:off x="335360" y="5443502"/>
            <a:ext cx="7560840" cy="52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A711B07-AE82-40CD-C14B-55F8B5B1E319}"/>
              </a:ext>
            </a:extLst>
          </p:cNvPr>
          <p:cNvSpPr/>
          <p:nvPr/>
        </p:nvSpPr>
        <p:spPr bwMode="auto">
          <a:xfrm>
            <a:off x="444034" y="6203404"/>
            <a:ext cx="3390564" cy="52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38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4BD26-C58F-35B4-6200-69DDA1EC5C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9480456" cy="2449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6321B1A-E381-2F82-593B-3BD127C68C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772" y="3286137"/>
            <a:ext cx="9480456" cy="166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BD8D2B5-2FA3-A36B-5850-F582F28E07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70" b="50987"/>
          <a:stretch/>
        </p:blipFill>
        <p:spPr>
          <a:xfrm>
            <a:off x="4223792" y="4034858"/>
            <a:ext cx="3462610" cy="282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6455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B5D7B2-1705-8ABA-31AC-B4D1892E83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58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6A08D5-5598-FC6A-A69C-40D90B5BD332}"/>
              </a:ext>
            </a:extLst>
          </p:cNvPr>
          <p:cNvSpPr/>
          <p:nvPr/>
        </p:nvSpPr>
        <p:spPr bwMode="auto">
          <a:xfrm>
            <a:off x="551384" y="1052736"/>
            <a:ext cx="4680520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3E7D383-A47F-8467-C0EB-5320C0AA6F0A}"/>
              </a:ext>
            </a:extLst>
          </p:cNvPr>
          <p:cNvSpPr/>
          <p:nvPr/>
        </p:nvSpPr>
        <p:spPr bwMode="auto">
          <a:xfrm>
            <a:off x="407368" y="2243127"/>
            <a:ext cx="4680520" cy="609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22CA453-974E-B86E-C055-63CF62B055A9}"/>
              </a:ext>
            </a:extLst>
          </p:cNvPr>
          <p:cNvSpPr/>
          <p:nvPr/>
        </p:nvSpPr>
        <p:spPr bwMode="auto">
          <a:xfrm>
            <a:off x="430854" y="2891199"/>
            <a:ext cx="4680520" cy="609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A38FE42-4F33-986D-DEFC-972286C04710}"/>
              </a:ext>
            </a:extLst>
          </p:cNvPr>
          <p:cNvSpPr/>
          <p:nvPr/>
        </p:nvSpPr>
        <p:spPr bwMode="auto">
          <a:xfrm>
            <a:off x="423679" y="3539271"/>
            <a:ext cx="4680520" cy="609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B5106F4-7862-AE14-30C3-D4F37847B5D4}"/>
              </a:ext>
            </a:extLst>
          </p:cNvPr>
          <p:cNvSpPr/>
          <p:nvPr/>
        </p:nvSpPr>
        <p:spPr bwMode="auto">
          <a:xfrm>
            <a:off x="410398" y="4158839"/>
            <a:ext cx="4680520" cy="1790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3C1FAF0-87A4-E796-07B4-8D9E23B1DB22}"/>
              </a:ext>
            </a:extLst>
          </p:cNvPr>
          <p:cNvSpPr/>
          <p:nvPr/>
        </p:nvSpPr>
        <p:spPr bwMode="auto">
          <a:xfrm>
            <a:off x="443399" y="6127070"/>
            <a:ext cx="4680520" cy="609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094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D21E7F-1B0B-63BD-2F4E-6E3642CC79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41"/>
          <a:stretch/>
        </p:blipFill>
        <p:spPr>
          <a:xfrm>
            <a:off x="695400" y="1124744"/>
            <a:ext cx="9921715" cy="496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EC3F9EE-D0A0-9ADC-749E-871B924EDC14}"/>
              </a:ext>
            </a:extLst>
          </p:cNvPr>
          <p:cNvSpPr/>
          <p:nvPr/>
        </p:nvSpPr>
        <p:spPr bwMode="auto">
          <a:xfrm>
            <a:off x="551384" y="1124744"/>
            <a:ext cx="5832648" cy="609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472A0D3-AB8A-1A31-C7A2-0B7573DD9174}"/>
              </a:ext>
            </a:extLst>
          </p:cNvPr>
          <p:cNvSpPr/>
          <p:nvPr/>
        </p:nvSpPr>
        <p:spPr bwMode="auto">
          <a:xfrm>
            <a:off x="407368" y="2060848"/>
            <a:ext cx="5832648" cy="609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B7396D7-20E8-0B61-00CA-E78CC26247EE}"/>
              </a:ext>
            </a:extLst>
          </p:cNvPr>
          <p:cNvSpPr/>
          <p:nvPr/>
        </p:nvSpPr>
        <p:spPr bwMode="auto">
          <a:xfrm>
            <a:off x="551384" y="2819191"/>
            <a:ext cx="5832648" cy="609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EB6F903-046C-CAC1-CB2B-D6A6538ED1C1}"/>
              </a:ext>
            </a:extLst>
          </p:cNvPr>
          <p:cNvSpPr/>
          <p:nvPr/>
        </p:nvSpPr>
        <p:spPr bwMode="auto">
          <a:xfrm>
            <a:off x="270426" y="3577534"/>
            <a:ext cx="5832648" cy="609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26DA830-25D5-B02D-50F1-8FF1CC85943D}"/>
              </a:ext>
            </a:extLst>
          </p:cNvPr>
          <p:cNvSpPr/>
          <p:nvPr/>
        </p:nvSpPr>
        <p:spPr bwMode="auto">
          <a:xfrm>
            <a:off x="270426" y="4367728"/>
            <a:ext cx="5832648" cy="609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E2C83C7-8B96-2C15-DDAB-BE1796A11FDD}"/>
              </a:ext>
            </a:extLst>
          </p:cNvPr>
          <p:cNvSpPr/>
          <p:nvPr/>
        </p:nvSpPr>
        <p:spPr bwMode="auto">
          <a:xfrm>
            <a:off x="529044" y="5248691"/>
            <a:ext cx="5832648" cy="609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39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2023-11-07T15:02:36Z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