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70" r:id="rId6"/>
    <p:sldId id="371" r:id="rId7"/>
    <p:sldId id="376" r:id="rId8"/>
    <p:sldId id="378" r:id="rId9"/>
    <p:sldId id="380" r:id="rId10"/>
    <p:sldId id="385" r:id="rId11"/>
    <p:sldId id="387" r:id="rId12"/>
    <p:sldId id="390" r:id="rId13"/>
    <p:sldId id="388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5" name="yt_shape_11575"/>
          <p:cNvSpPr txBox="1"/>
          <p:nvPr/>
        </p:nvSpPr>
        <p:spPr>
          <a:xfrm>
            <a:off x="540000" y="2085688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74" name="yt_image_11574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5688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7" name="yt_shape_11577"/>
          <p:cNvSpPr txBox="1"/>
          <p:nvPr/>
        </p:nvSpPr>
        <p:spPr>
          <a:xfrm>
            <a:off x="540000" y="2783271"/>
            <a:ext cx="9787936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一元二次方程根的判别式的运用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的根的情况由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的符号来判定：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＞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时，方程有两个不相等的实数根；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时，方程没有实数根；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时，方程有两个相等的实数根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69DEE7-380A-6DB7-360B-0518FA6618CA}"/>
              </a:ext>
            </a:extLst>
          </p:cNvPr>
          <p:cNvSpPr txBox="1"/>
          <p:nvPr/>
        </p:nvSpPr>
        <p:spPr>
          <a:xfrm>
            <a:off x="3320189" y="36874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0CCBAA-5DC8-3D0B-29FF-82046F2BD55E}"/>
              </a:ext>
            </a:extLst>
          </p:cNvPr>
          <p:cNvSpPr txBox="1"/>
          <p:nvPr/>
        </p:nvSpPr>
        <p:spPr>
          <a:xfrm>
            <a:off x="3320189" y="416292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FB1792-98CF-44EF-A6F4-37C6E4742585}"/>
              </a:ext>
            </a:extLst>
          </p:cNvPr>
          <p:cNvSpPr txBox="1"/>
          <p:nvPr/>
        </p:nvSpPr>
        <p:spPr>
          <a:xfrm>
            <a:off x="3320189" y="463841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4" name="yt_shape_11634"/>
          <p:cNvSpPr txBox="1"/>
          <p:nvPr/>
        </p:nvSpPr>
        <p:spPr>
          <a:xfrm>
            <a:off x="540000" y="2569703"/>
            <a:ext cx="849591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36" name="yt_shape_11636"/>
              <p:cNvSpPr txBox="1"/>
              <p:nvPr/>
            </p:nvSpPr>
            <p:spPr>
              <a:xfrm>
                <a:off x="540000" y="3528309"/>
                <a:ext cx="5959965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636" name="yt_shape_11636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28309"/>
                <a:ext cx="5959965" cy="1119987"/>
              </a:xfrm>
              <a:prstGeom prst="rect">
                <a:avLst/>
              </a:prstGeom>
              <a:blipFill>
                <a:blip r:embed="rId2"/>
                <a:stretch>
                  <a:fillRect l="-3173" t="-4891" r="-2149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36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8" name="yt_shape_11638"/>
          <p:cNvSpPr txBox="1"/>
          <p:nvPr/>
        </p:nvSpPr>
        <p:spPr>
          <a:xfrm>
            <a:off x="540119" y="10294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是符合条件的最大整数，且一元二次方程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有一个相同的根，求此时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39" name="yt_shape_11639"/>
              <p:cNvSpPr txBox="1"/>
              <p:nvPr/>
            </p:nvSpPr>
            <p:spPr>
              <a:xfrm>
                <a:off x="540000" y="1988879"/>
                <a:ext cx="10719281" cy="41996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的最大整数值为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方程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一元二次方程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与方程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有一个相同的根，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639" name="yt_shape_11639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8879"/>
                <a:ext cx="10719281" cy="4199676"/>
              </a:xfrm>
              <a:prstGeom prst="rect">
                <a:avLst/>
              </a:prstGeom>
              <a:blipFill>
                <a:blip r:embed="rId2"/>
                <a:stretch>
                  <a:fillRect l="-1763" t="-1161" r="-739" b="-1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6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6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6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39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2" name="yt_shape_11642"/>
          <p:cNvSpPr txBox="1"/>
          <p:nvPr/>
        </p:nvSpPr>
        <p:spPr>
          <a:xfrm>
            <a:off x="540000" y="2086516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41" name="yt_image_11641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6516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44" name="yt_shape_11644"/>
          <p:cNvSpPr txBox="1"/>
          <p:nvPr/>
        </p:nvSpPr>
        <p:spPr>
          <a:xfrm>
            <a:off x="540000" y="2784099"/>
            <a:ext cx="960679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求证：方程有两个不相等的实数根；</a:t>
            </a:r>
          </a:p>
        </p:txBody>
      </p:sp>
      <p:sp>
        <p:nvSpPr>
          <p:cNvPr id="11646" name="yt_shape_11646"/>
          <p:cNvSpPr txBox="1"/>
          <p:nvPr/>
        </p:nvSpPr>
        <p:spPr>
          <a:xfrm>
            <a:off x="540000" y="3742705"/>
            <a:ext cx="796532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一元二次方程为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此方程有两个不相等的实数根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46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7" name="yt_shape_11647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的长是这个方程的两个实数根，第三边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48" name="yt_shape_11648"/>
          <p:cNvSpPr txBox="1"/>
          <p:nvPr/>
        </p:nvSpPr>
        <p:spPr>
          <a:xfrm>
            <a:off x="540120" y="1859435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的两边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的长是这个方程的两个实数根，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知，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第三边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是等腰三角形，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必然有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是原方程的一个解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代入原方程，得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解方程得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时，原方程为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为边长能构成等腰三角形；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时，原方程为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为边长能构成等腰三角形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必须检验方程的另一个解大于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小于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且不等于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6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6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6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48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3" name="yt_shape_11583"/>
          <p:cNvSpPr txBox="1"/>
          <p:nvPr/>
        </p:nvSpPr>
        <p:spPr>
          <a:xfrm>
            <a:off x="540000" y="2050508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82" name="yt_image_11582" title="H_51.3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50508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85" name="yt_shape_11585"/>
          <p:cNvSpPr txBox="1"/>
          <p:nvPr/>
        </p:nvSpPr>
        <p:spPr>
          <a:xfrm>
            <a:off x="540000" y="2753805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一元二次方程根的判别式</a:t>
            </a:r>
          </a:p>
        </p:txBody>
      </p:sp>
      <p:sp>
        <p:nvSpPr>
          <p:cNvPr id="11586" name="yt_shape_11586"/>
          <p:cNvSpPr txBox="1"/>
          <p:nvPr/>
        </p:nvSpPr>
        <p:spPr>
          <a:xfrm>
            <a:off x="540000" y="3253370"/>
            <a:ext cx="73770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7" name="yt_table_115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480105"/>
              </p:ext>
            </p:extLst>
          </p:nvPr>
        </p:nvGraphicFramePr>
        <p:xfrm>
          <a:off x="540000" y="3732673"/>
          <a:ext cx="7787260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2089277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1479360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</a:tbl>
          </a:graphicData>
        </a:graphic>
      </p:graphicFrame>
      <p:sp>
        <p:nvSpPr>
          <p:cNvPr id="11589" name="yt_shape_11589"/>
          <p:cNvSpPr txBox="1"/>
          <p:nvPr/>
        </p:nvSpPr>
        <p:spPr>
          <a:xfrm>
            <a:off x="540000" y="4258844"/>
            <a:ext cx="934230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的根的判别式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的根的判别式的值为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184949" title="H_28.801733">
            <a:extLst>
              <a:ext uri="{FF2B5EF4-FFF2-40B4-BE49-F238E27FC236}">
                <a16:creationId xmlns:a16="http://schemas.microsoft.com/office/drawing/2014/main" id="{F219938C-FB0D-733E-9C7A-D925E9606A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9313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F1CA7A-C6E8-1CCD-D373-CB6DAEFFF32F}"/>
              </a:ext>
            </a:extLst>
          </p:cNvPr>
          <p:cNvSpPr txBox="1"/>
          <p:nvPr/>
        </p:nvSpPr>
        <p:spPr>
          <a:xfrm>
            <a:off x="7077801" y="3206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7C8F60-097C-0D58-6F7C-9CE22EF188C8}"/>
              </a:ext>
            </a:extLst>
          </p:cNvPr>
          <p:cNvSpPr txBox="1"/>
          <p:nvPr/>
        </p:nvSpPr>
        <p:spPr>
          <a:xfrm>
            <a:off x="5512527" y="421203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61DC05-3248-3A88-DD1E-4151748A06CA}"/>
              </a:ext>
            </a:extLst>
          </p:cNvPr>
          <p:cNvSpPr txBox="1"/>
          <p:nvPr/>
        </p:nvSpPr>
        <p:spPr>
          <a:xfrm>
            <a:off x="8558939" y="468752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1" name="yt_shape_11591"/>
          <p:cNvSpPr txBox="1"/>
          <p:nvPr/>
        </p:nvSpPr>
        <p:spPr>
          <a:xfrm>
            <a:off x="540000" y="952988"/>
            <a:ext cx="844782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运用一元二次方程的根的判别式判断方程根的情况</a:t>
            </a:r>
          </a:p>
        </p:txBody>
      </p:sp>
      <p:sp>
        <p:nvSpPr>
          <p:cNvPr id="11592" name="yt_shape_11592"/>
          <p:cNvSpPr txBox="1"/>
          <p:nvPr/>
        </p:nvSpPr>
        <p:spPr>
          <a:xfrm>
            <a:off x="540000" y="1452553"/>
            <a:ext cx="10113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的根的情况是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93" name="yt_table_115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073876"/>
              </p:ext>
            </p:extLst>
          </p:nvPr>
        </p:nvGraphicFramePr>
        <p:xfrm>
          <a:off x="540000" y="1931856"/>
          <a:ext cx="3929063" cy="1901952"/>
        </p:xfrm>
        <a:graphic>
          <a:graphicData uri="http://schemas.openxmlformats.org/drawingml/2006/table">
            <a:tbl>
              <a:tblPr/>
              <a:tblGrid>
                <a:gridCol w="392906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只有一个实数根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sp>
        <p:nvSpPr>
          <p:cNvPr id="11595" name="yt_shape_11595"/>
          <p:cNvSpPr txBox="1"/>
          <p:nvPr/>
        </p:nvSpPr>
        <p:spPr>
          <a:xfrm>
            <a:off x="540000" y="3884176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下列方程中，有两个不相等的实数根的是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96" name="yt_table_1159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83653"/>
              </p:ext>
            </p:extLst>
          </p:nvPr>
        </p:nvGraphicFramePr>
        <p:xfrm>
          <a:off x="540000" y="4363479"/>
          <a:ext cx="4087813" cy="1901952"/>
        </p:xfrm>
        <a:graphic>
          <a:graphicData uri="http://schemas.openxmlformats.org/drawingml/2006/table">
            <a:tbl>
              <a:tblPr/>
              <a:tblGrid>
                <a:gridCol w="408781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</a:tbl>
          </a:graphicData>
        </a:graphic>
      </p:graphicFrame>
      <p:pic>
        <p:nvPicPr>
          <p:cNvPr id="3" name="yt_shape_1699003185167" title="H_28.801733">
            <a:extLst>
              <a:ext uri="{FF2B5EF4-FFF2-40B4-BE49-F238E27FC236}">
                <a16:creationId xmlns:a16="http://schemas.microsoft.com/office/drawing/2014/main" id="{1428F0F3-FC56-2538-ADDA-9D1BF29558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9231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2057E4-97FF-4A7A-AC61-B9391454CD1F}"/>
              </a:ext>
            </a:extLst>
          </p:cNvPr>
          <p:cNvSpPr txBox="1"/>
          <p:nvPr/>
        </p:nvSpPr>
        <p:spPr>
          <a:xfrm>
            <a:off x="9787664" y="14057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B03D20-42AA-D24A-B238-ABDD038691C7}"/>
              </a:ext>
            </a:extLst>
          </p:cNvPr>
          <p:cNvSpPr txBox="1"/>
          <p:nvPr/>
        </p:nvSpPr>
        <p:spPr>
          <a:xfrm>
            <a:off x="6622189" y="38373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8" name="yt_shape_11598"/>
          <p:cNvSpPr txBox="1"/>
          <p:nvPr/>
        </p:nvSpPr>
        <p:spPr>
          <a:xfrm>
            <a:off x="540000" y="1475873"/>
            <a:ext cx="615553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不解方程，判定下列一元二次方程根的情况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600" name="yt_shape_11600"/>
          <p:cNvSpPr txBox="1"/>
          <p:nvPr/>
        </p:nvSpPr>
        <p:spPr>
          <a:xfrm>
            <a:off x="540000" y="2434479"/>
            <a:ext cx="575478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解：原方程可变形为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原方程有两个相等的实数根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01" name="yt_shape_11601"/>
          <p:cNvSpPr txBox="1"/>
          <p:nvPr/>
        </p:nvSpPr>
        <p:spPr>
          <a:xfrm>
            <a:off x="540000" y="3874045"/>
            <a:ext cx="22987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11602" name="yt_shape_11602"/>
          <p:cNvSpPr txBox="1"/>
          <p:nvPr/>
        </p:nvSpPr>
        <p:spPr>
          <a:xfrm>
            <a:off x="540000" y="4353348"/>
            <a:ext cx="613950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解：原方程可变形为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原方程没有实数根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00" grpId="0" uiExpand="1" build="allAtOnce"/>
      <p:bldP spid="11602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3" name="yt_shape_11603"/>
          <p:cNvSpPr txBox="1"/>
          <p:nvPr/>
        </p:nvSpPr>
        <p:spPr>
          <a:xfrm>
            <a:off x="540000" y="1204202"/>
            <a:ext cx="875560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根据一元二次方程根的情况确定字母系数的取值范围</a:t>
            </a:r>
          </a:p>
        </p:txBody>
      </p:sp>
      <p:sp>
        <p:nvSpPr>
          <p:cNvPr id="11604" name="yt_shape_11604"/>
          <p:cNvSpPr txBox="1"/>
          <p:nvPr/>
        </p:nvSpPr>
        <p:spPr>
          <a:xfrm>
            <a:off x="540120" y="1703767"/>
            <a:ext cx="12036600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无实数解，则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5" name="yt_table_116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397215"/>
              </p:ext>
            </p:extLst>
          </p:nvPr>
        </p:nvGraphicFramePr>
        <p:xfrm>
          <a:off x="539881" y="2202954"/>
          <a:ext cx="4165918" cy="950976"/>
        </p:xfrm>
        <a:graphic>
          <a:graphicData uri="http://schemas.openxmlformats.org/drawingml/2006/table">
            <a:tbl>
              <a:tblPr/>
              <a:tblGrid>
                <a:gridCol w="2692718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sp>
        <p:nvSpPr>
          <p:cNvPr id="11607" name="yt_shape_11607"/>
          <p:cNvSpPr txBox="1"/>
          <p:nvPr/>
        </p:nvSpPr>
        <p:spPr>
          <a:xfrm>
            <a:off x="540000" y="320450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开放题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请填写一个常数，使得关于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安徽省中考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有两个相等的实数根，则实数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185403" title="H_28.801733">
            <a:extLst>
              <a:ext uri="{FF2B5EF4-FFF2-40B4-BE49-F238E27FC236}">
                <a16:creationId xmlns:a16="http://schemas.microsoft.com/office/drawing/2014/main" id="{6CB5BC7A-7E2A-1F42-03DD-DA8B5A934A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4352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BC1F9F-8924-C4FA-C33C-A728C6D6D7D5}"/>
              </a:ext>
            </a:extLst>
          </p:cNvPr>
          <p:cNvSpPr txBox="1"/>
          <p:nvPr/>
        </p:nvSpPr>
        <p:spPr>
          <a:xfrm>
            <a:off x="11568608" y="16266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0A74FE-CA4F-5CB2-C435-A8618C8DD3F3}"/>
              </a:ext>
            </a:extLst>
          </p:cNvPr>
          <p:cNvSpPr txBox="1"/>
          <p:nvPr/>
        </p:nvSpPr>
        <p:spPr>
          <a:xfrm>
            <a:off x="8347802" y="315770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2B536C-D221-31A0-B1AB-A6149FDC07A2}"/>
              </a:ext>
            </a:extLst>
          </p:cNvPr>
          <p:cNvSpPr txBox="1"/>
          <p:nvPr/>
        </p:nvSpPr>
        <p:spPr>
          <a:xfrm>
            <a:off x="2735989" y="458416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0" name="yt_shape_11610"/>
          <p:cNvSpPr txBox="1"/>
          <p:nvPr/>
        </p:nvSpPr>
        <p:spPr>
          <a:xfrm>
            <a:off x="582596" y="1680049"/>
            <a:ext cx="415498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有两个不相等的实数根；</a:t>
            </a:r>
          </a:p>
        </p:txBody>
      </p:sp>
      <p:sp>
        <p:nvSpPr>
          <p:cNvPr id="11611" name="yt_shape_11611"/>
          <p:cNvSpPr txBox="1"/>
          <p:nvPr/>
        </p:nvSpPr>
        <p:spPr>
          <a:xfrm>
            <a:off x="565219" y="2132570"/>
            <a:ext cx="6504986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依题意得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时，方程有两个不相等的实数根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12" name="yt_shape_11612"/>
          <p:cNvSpPr txBox="1"/>
          <p:nvPr/>
        </p:nvSpPr>
        <p:spPr>
          <a:xfrm>
            <a:off x="540000" y="2938847"/>
            <a:ext cx="384720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有两个相等的实数根；</a:t>
            </a:r>
          </a:p>
        </p:txBody>
      </p:sp>
      <p:sp>
        <p:nvSpPr>
          <p:cNvPr id="11613" name="yt_shape_11613"/>
          <p:cNvSpPr txBox="1"/>
          <p:nvPr/>
        </p:nvSpPr>
        <p:spPr>
          <a:xfrm>
            <a:off x="565219" y="3429000"/>
            <a:ext cx="5291513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依题意得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时，方程有两个相等的实数根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14" name="yt_shape_11614"/>
          <p:cNvSpPr txBox="1"/>
          <p:nvPr/>
        </p:nvSpPr>
        <p:spPr>
          <a:xfrm>
            <a:off x="573399" y="4165153"/>
            <a:ext cx="2385268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没有实数根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15" name="yt_shape_11615"/>
          <p:cNvSpPr txBox="1"/>
          <p:nvPr/>
        </p:nvSpPr>
        <p:spPr>
          <a:xfrm>
            <a:off x="565219" y="4562251"/>
            <a:ext cx="7009932" cy="11079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解：原方程可化为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此方程是关于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的一元二次方程，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16" name="yt_shape_11616"/>
          <p:cNvSpPr txBox="1"/>
          <p:nvPr/>
        </p:nvSpPr>
        <p:spPr>
          <a:xfrm>
            <a:off x="540000" y="5696345"/>
            <a:ext cx="5504712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依题意得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时，方程没有实数根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714261-F55D-D33A-7482-76BB16E1916F}"/>
              </a:ext>
            </a:extLst>
          </p:cNvPr>
          <p:cNvSpPr txBox="1"/>
          <p:nvPr/>
        </p:nvSpPr>
        <p:spPr>
          <a:xfrm>
            <a:off x="582596" y="1137397"/>
            <a:ext cx="9001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取何值时，关于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6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11" grpId="0" uiExpand="1" build="allAtOnce"/>
      <p:bldP spid="11613" grpId="0" uiExpand="1" build="allAtOnce"/>
      <p:bldP spid="11615" grpId="0" uiExpand="1" build="allAtOnce"/>
      <p:bldP spid="11616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7" name="yt_shape_11617"/>
          <p:cNvSpPr txBox="1"/>
          <p:nvPr/>
        </p:nvSpPr>
        <p:spPr>
          <a:xfrm>
            <a:off x="540000" y="3144960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未对方程进行分类讨论导致漏解而出错</a:t>
            </a:r>
          </a:p>
        </p:txBody>
      </p:sp>
      <p:sp>
        <p:nvSpPr>
          <p:cNvPr id="11618" name="yt_shape_11618"/>
          <p:cNvSpPr txBox="1"/>
          <p:nvPr/>
        </p:nvSpPr>
        <p:spPr>
          <a:xfrm>
            <a:off x="540000" y="3644525"/>
            <a:ext cx="110286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有实数根，则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185643" title="H_28.801733">
            <a:extLst>
              <a:ext uri="{FF2B5EF4-FFF2-40B4-BE49-F238E27FC236}">
                <a16:creationId xmlns:a16="http://schemas.microsoft.com/office/drawing/2014/main" id="{5BAAC034-6A52-6336-4A82-F32BEFDB40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18428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6AECAE-03E5-4120-4D6E-153D161EBFF8}"/>
              </a:ext>
            </a:extLst>
          </p:cNvPr>
          <p:cNvSpPr txBox="1"/>
          <p:nvPr/>
        </p:nvSpPr>
        <p:spPr>
          <a:xfrm>
            <a:off x="10313126" y="3597719"/>
            <a:ext cx="1162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0" name="yt_shape_11620"/>
          <p:cNvSpPr txBox="1"/>
          <p:nvPr/>
        </p:nvSpPr>
        <p:spPr>
          <a:xfrm>
            <a:off x="540000" y="900000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19" name="yt_image_11619" title="H_50.4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22" name="yt_shape_11622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无实数根的最小整数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23" name="yt_table_116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050337"/>
              </p:ext>
            </p:extLst>
          </p:nvPr>
        </p:nvGraphicFramePr>
        <p:xfrm>
          <a:off x="540000" y="2551304"/>
          <a:ext cx="7200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</a:tbl>
          </a:graphicData>
        </a:graphic>
      </p:graphicFrame>
      <p:sp>
        <p:nvSpPr>
          <p:cNvPr id="11625" name="yt_shape_11625"/>
          <p:cNvSpPr txBox="1"/>
          <p:nvPr/>
        </p:nvSpPr>
        <p:spPr>
          <a:xfrm>
            <a:off x="540119" y="30774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的最大整数解是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26" name="yt_table_116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637345"/>
              </p:ext>
            </p:extLst>
          </p:nvPr>
        </p:nvGraphicFramePr>
        <p:xfrm>
          <a:off x="540000" y="4036910"/>
          <a:ext cx="5539423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sp>
        <p:nvSpPr>
          <p:cNvPr id="11628" name="yt_shape_11628"/>
          <p:cNvSpPr txBox="1"/>
          <p:nvPr/>
        </p:nvSpPr>
        <p:spPr>
          <a:xfrm>
            <a:off x="540119" y="50384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有两个相等的实数根，则代数式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EF5938-660A-D33B-E808-15EEB3042837}"/>
              </a:ext>
            </a:extLst>
          </p:cNvPr>
          <p:cNvSpPr txBox="1"/>
          <p:nvPr/>
        </p:nvSpPr>
        <p:spPr>
          <a:xfrm>
            <a:off x="4090246" y="20205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03673B-C97A-B387-5AE8-14EE875CD72D}"/>
              </a:ext>
            </a:extLst>
          </p:cNvPr>
          <p:cNvSpPr txBox="1"/>
          <p:nvPr/>
        </p:nvSpPr>
        <p:spPr>
          <a:xfrm>
            <a:off x="3498108" y="35061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B820B0-CD12-BCDE-64C7-9B8ABE806AD4}"/>
              </a:ext>
            </a:extLst>
          </p:cNvPr>
          <p:cNvSpPr txBox="1"/>
          <p:nvPr/>
        </p:nvSpPr>
        <p:spPr>
          <a:xfrm>
            <a:off x="4056908" y="5467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0" name="yt_shape_11630"/>
          <p:cNvSpPr txBox="1"/>
          <p:nvPr/>
        </p:nvSpPr>
        <p:spPr>
          <a:xfrm>
            <a:off x="551384" y="1558808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时，利用根的判别式判断方程根的情况；</a:t>
            </a:r>
          </a:p>
        </p:txBody>
      </p:sp>
      <p:sp>
        <p:nvSpPr>
          <p:cNvPr id="11631" name="yt_shape_11631"/>
          <p:cNvSpPr txBox="1"/>
          <p:nvPr/>
        </p:nvSpPr>
        <p:spPr>
          <a:xfrm>
            <a:off x="551504" y="20381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方程有两个不相等的实数根；</a:t>
            </a:r>
          </a:p>
        </p:txBody>
      </p:sp>
      <p:sp>
        <p:nvSpPr>
          <p:cNvPr id="11632" name="yt_shape_11632"/>
          <p:cNvSpPr txBox="1"/>
          <p:nvPr/>
        </p:nvSpPr>
        <p:spPr>
          <a:xfrm>
            <a:off x="551503" y="34776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若方程有两个相等的实数根，写出一组满足条件的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的值，并求此时方程的根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633" name="yt_shape_11633"/>
          <p:cNvSpPr txBox="1"/>
          <p:nvPr/>
        </p:nvSpPr>
        <p:spPr>
          <a:xfrm>
            <a:off x="551384" y="4437112"/>
            <a:ext cx="538609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方程有两个相等的实数根，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则方程变形为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B2D36F-55AD-2036-1168-1CD2AD25AF5A}"/>
              </a:ext>
            </a:extLst>
          </p:cNvPr>
          <p:cNvSpPr txBox="1"/>
          <p:nvPr/>
        </p:nvSpPr>
        <p:spPr>
          <a:xfrm>
            <a:off x="551384" y="1061928"/>
            <a:ext cx="843632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31" grpId="0" uiExpand="1" build="allAtOnce"/>
      <p:bldP spid="11633" grpId="0" uiExpand="1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1861</Words>
  <Application>Microsoft Office PowerPoint</Application>
  <PresentationFormat>宽屏</PresentationFormat>
  <Paragraphs>127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