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2" r:id="rId6"/>
    <p:sldId id="375" r:id="rId7"/>
    <p:sldId id="379" r:id="rId8"/>
    <p:sldId id="381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2" name="yt_shape_10822"/>
          <p:cNvSpPr txBox="1"/>
          <p:nvPr/>
        </p:nvSpPr>
        <p:spPr>
          <a:xfrm>
            <a:off x="540000" y="968592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理解相关定义、性质时出错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23" name="yt_shape_10823"/>
              <p:cNvSpPr txBox="1"/>
              <p:nvPr/>
            </p:nvSpPr>
            <p:spPr>
              <a:xfrm>
                <a:off x="540000" y="1468157"/>
                <a:ext cx="9332298" cy="7037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济宁市期末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若代数式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有意义，则实数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823" name="yt_shape_10823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68157"/>
                <a:ext cx="9332298" cy="703719"/>
              </a:xfrm>
              <a:prstGeom prst="rect">
                <a:avLst/>
              </a:prstGeom>
              <a:blipFill>
                <a:blip r:embed="rId2"/>
                <a:stretch>
                  <a:fillRect l="-2026" r="-1046" b="-139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825" name="yt_table_1082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568662"/>
              </p:ext>
            </p:extLst>
          </p:nvPr>
        </p:nvGraphicFramePr>
        <p:xfrm>
          <a:off x="540000" y="2222664"/>
          <a:ext cx="4861243" cy="950976"/>
        </p:xfrm>
        <a:graphic>
          <a:graphicData uri="http://schemas.openxmlformats.org/drawingml/2006/table">
            <a:tbl>
              <a:tblPr/>
              <a:tblGrid>
                <a:gridCol w="2491105">
                  <a:extLst>
                    <a:ext uri="{9D8B030D-6E8A-4147-A177-3AD203B41FA5}">
                      <a16:colId xmlns:a16="http://schemas.microsoft.com/office/drawing/2014/main" val="10200"/>
                    </a:ext>
                  </a:extLst>
                </a:gridCol>
                <a:gridCol w="2370138">
                  <a:extLst>
                    <a:ext uri="{9D8B030D-6E8A-4147-A177-3AD203B41FA5}">
                      <a16:colId xmlns:a16="http://schemas.microsoft.com/office/drawing/2014/main" val="102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827" name="yt_shape_10827"/>
              <p:cNvSpPr txBox="1"/>
              <p:nvPr/>
            </p:nvSpPr>
            <p:spPr>
              <a:xfrm>
                <a:off x="540119" y="3224218"/>
                <a:ext cx="11111999" cy="9673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页复习题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组第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，那么下面结论正确的是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827" name="yt_shape_10827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24218"/>
                <a:ext cx="11111999" cy="967316"/>
              </a:xfrm>
              <a:prstGeom prst="rect">
                <a:avLst/>
              </a:prstGeom>
              <a:blipFill>
                <a:blip r:embed="rId3"/>
                <a:stretch>
                  <a:fillRect l="-1701" t="-1258" b="-18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829" name="yt_table_1082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3345678"/>
              </p:ext>
            </p:extLst>
          </p:nvPr>
        </p:nvGraphicFramePr>
        <p:xfrm>
          <a:off x="540000" y="4242322"/>
          <a:ext cx="4050030" cy="950976"/>
        </p:xfrm>
        <a:graphic>
          <a:graphicData uri="http://schemas.openxmlformats.org/drawingml/2006/table">
            <a:tbl>
              <a:tblPr/>
              <a:tblGrid>
                <a:gridCol w="2491105">
                  <a:extLst>
                    <a:ext uri="{9D8B030D-6E8A-4147-A177-3AD203B41FA5}">
                      <a16:colId xmlns:a16="http://schemas.microsoft.com/office/drawing/2014/main" val="10202"/>
                    </a:ext>
                  </a:extLst>
                </a:gridCol>
                <a:gridCol w="1558925">
                  <a:extLst>
                    <a:ext uri="{9D8B030D-6E8A-4147-A177-3AD203B41FA5}">
                      <a16:colId xmlns:a16="http://schemas.microsoft.com/office/drawing/2014/main" val="102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831" name="yt_shape_10831"/>
              <p:cNvSpPr txBox="1"/>
              <p:nvPr/>
            </p:nvSpPr>
            <p:spPr>
              <a:xfrm>
                <a:off x="540000" y="5243876"/>
                <a:ext cx="9015610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与最简二次根式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是同类二次根式，则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31" name="yt_shape_108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43876"/>
                <a:ext cx="9015610" cy="466666"/>
              </a:xfrm>
              <a:prstGeom prst="rect">
                <a:avLst/>
              </a:prstGeom>
              <a:blipFill>
                <a:blip r:embed="rId4"/>
                <a:stretch>
                  <a:fillRect l="-2096" t="-3896" r="-1149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2931745" title="H_28.801733">
            <a:extLst>
              <a:ext uri="{FF2B5EF4-FFF2-40B4-BE49-F238E27FC236}">
                <a16:creationId xmlns:a16="http://schemas.microsoft.com/office/drawing/2014/main" id="{BE7554CA-8FCE-20CB-26B1-D7F601CE58E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0791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43863F5-A826-E498-659C-992B21F3397D}"/>
              </a:ext>
            </a:extLst>
          </p:cNvPr>
          <p:cNvSpPr txBox="1"/>
          <p:nvPr/>
        </p:nvSpPr>
        <p:spPr>
          <a:xfrm>
            <a:off x="9014171" y="1421351"/>
            <a:ext cx="400748" cy="79052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726D81-20FC-CDDC-A8B8-F2376802616B}"/>
              </a:ext>
            </a:extLst>
          </p:cNvPr>
          <p:cNvSpPr txBox="1"/>
          <p:nvPr/>
        </p:nvSpPr>
        <p:spPr>
          <a:xfrm>
            <a:off x="2126508" y="3711003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0260E7-C1F1-47E5-E7B8-93AD17C7E4B9}"/>
              </a:ext>
            </a:extLst>
          </p:cNvPr>
          <p:cNvSpPr txBox="1"/>
          <p:nvPr/>
        </p:nvSpPr>
        <p:spPr>
          <a:xfrm>
            <a:off x="8540207" y="5197070"/>
            <a:ext cx="942086" cy="6153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5" name="yt_shape_10835"/>
          <p:cNvSpPr txBox="1"/>
          <p:nvPr/>
        </p:nvSpPr>
        <p:spPr>
          <a:xfrm>
            <a:off x="540000" y="2869660"/>
            <a:ext cx="49917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解：由题意可知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36" name="yt_shape_10836"/>
              <p:cNvSpPr txBox="1"/>
              <p:nvPr/>
            </p:nvSpPr>
            <p:spPr>
              <a:xfrm>
                <a:off x="540000" y="3348963"/>
                <a:ext cx="5299784" cy="9993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，此时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36" name="yt_shape_10836" descr="{&quot;rangeId&quot;: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48963"/>
                <a:ext cx="5299784" cy="999376"/>
              </a:xfrm>
              <a:prstGeom prst="rect">
                <a:avLst/>
              </a:prstGeom>
              <a:blipFill>
                <a:blip r:embed="rId2"/>
                <a:stretch>
                  <a:fillRect l="-3567" t="-1220" r="-2532" b="-182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9116002-9A55-4E43-F019-7D6995979021}"/>
                  </a:ext>
                </a:extLst>
              </p:cNvPr>
              <p:cNvSpPr txBox="1"/>
              <p:nvPr/>
            </p:nvSpPr>
            <p:spPr>
              <a:xfrm>
                <a:off x="311171" y="2216239"/>
                <a:ext cx="10441160" cy="57099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9116002-9A55-4E43-F019-7D69959790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171" y="2216239"/>
                <a:ext cx="10441160" cy="570990"/>
              </a:xfrm>
              <a:prstGeom prst="rect">
                <a:avLst/>
              </a:prstGeom>
              <a:blipFill>
                <a:blip r:embed="rId3"/>
                <a:stretch>
                  <a:fillRect l="-876" b="-24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8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35" grpId="0" build="allAtOnce"/>
      <p:bldP spid="10836" grpId="0" uiExpan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8" name="yt_shape_10838"/>
          <p:cNvSpPr txBox="1"/>
          <p:nvPr/>
        </p:nvSpPr>
        <p:spPr>
          <a:xfrm>
            <a:off x="479376" y="1319870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化简出错或漏解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39" name="yt_shape_10839"/>
              <p:cNvSpPr txBox="1"/>
              <p:nvPr/>
            </p:nvSpPr>
            <p:spPr>
              <a:xfrm>
                <a:off x="479376" y="1819435"/>
                <a:ext cx="4919488" cy="4786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，则化简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839" name="yt_shape_108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819435"/>
                <a:ext cx="4919488" cy="478657"/>
              </a:xfrm>
              <a:prstGeom prst="rect">
                <a:avLst/>
              </a:prstGeom>
              <a:blipFill>
                <a:blip r:embed="rId2"/>
                <a:stretch>
                  <a:fillRect l="-3841" t="-1266" r="-2850" b="-37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41" name="yt_table_10841" title="H_73.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28294870"/>
                  </p:ext>
                </p:extLst>
              </p:nvPr>
            </p:nvGraphicFramePr>
            <p:xfrm>
              <a:off x="479376" y="2348880"/>
              <a:ext cx="4562094" cy="929132"/>
            </p:xfrm>
            <a:graphic>
              <a:graphicData uri="http://schemas.openxmlformats.org/drawingml/2006/table">
                <a:tbl>
                  <a:tblPr/>
                  <a:tblGrid>
                    <a:gridCol w="2642362">
                      <a:extLst>
                        <a:ext uri="{9D8B030D-6E8A-4147-A177-3AD203B41FA5}">
                          <a16:colId xmlns:a16="http://schemas.microsoft.com/office/drawing/2014/main" val="10204"/>
                        </a:ext>
                      </a:extLst>
                    </a:gridCol>
                    <a:gridCol w="1919732">
                      <a:extLst>
                        <a:ext uri="{9D8B030D-6E8A-4147-A177-3AD203B41FA5}">
                          <a16:colId xmlns:a16="http://schemas.microsoft.com/office/drawing/2014/main" val="1020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1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1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1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1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841" name="yt_table_10841" title="H_73.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28294870"/>
                  </p:ext>
                </p:extLst>
              </p:nvPr>
            </p:nvGraphicFramePr>
            <p:xfrm>
              <a:off x="479376" y="2348880"/>
              <a:ext cx="4562094" cy="929132"/>
            </p:xfrm>
            <a:graphic>
              <a:graphicData uri="http://schemas.openxmlformats.org/drawingml/2006/table">
                <a:tbl>
                  <a:tblPr/>
                  <a:tblGrid>
                    <a:gridCol w="2642362">
                      <a:extLst>
                        <a:ext uri="{9D8B030D-6E8A-4147-A177-3AD203B41FA5}">
                          <a16:colId xmlns:a16="http://schemas.microsoft.com/office/drawing/2014/main" val="10204"/>
                        </a:ext>
                      </a:extLst>
                    </a:gridCol>
                    <a:gridCol w="1919732">
                      <a:extLst>
                        <a:ext uri="{9D8B030D-6E8A-4147-A177-3AD203B41FA5}">
                          <a16:colId xmlns:a16="http://schemas.microsoft.com/office/drawing/2014/main" val="10205"/>
                        </a:ext>
                      </a:extLst>
                    </a:gridCol>
                  </a:tblGrid>
                  <a:tr h="4645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597" r="-72811" b="-1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7342" t="-2597" b="-1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4"/>
                      </a:ext>
                    </a:extLst>
                  </a:tr>
                  <a:tr h="4645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3947" r="-72811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7342" t="-103947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9002931958" title="H_28.801733">
            <a:extLst>
              <a:ext uri="{FF2B5EF4-FFF2-40B4-BE49-F238E27FC236}">
                <a16:creationId xmlns:a16="http://schemas.microsoft.com/office/drawing/2014/main" id="{FA541737-2AAD-F345-116E-1296157901C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5919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25E1B9E-96F8-1227-32DF-D3224BF7FFC6}"/>
              </a:ext>
            </a:extLst>
          </p:cNvPr>
          <p:cNvSpPr txBox="1"/>
          <p:nvPr/>
        </p:nvSpPr>
        <p:spPr>
          <a:xfrm>
            <a:off x="4583413" y="1772629"/>
            <a:ext cx="400748" cy="56764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0842">
                <a:extLst>
                  <a:ext uri="{FF2B5EF4-FFF2-40B4-BE49-F238E27FC236}">
                    <a16:creationId xmlns:a16="http://schemas.microsoft.com/office/drawing/2014/main" id="{E0BD3872-11E5-B568-0F0A-B8D7A202E191}"/>
                  </a:ext>
                </a:extLst>
              </p:cNvPr>
              <p:cNvSpPr txBox="1"/>
              <p:nvPr/>
            </p:nvSpPr>
            <p:spPr>
              <a:xfrm>
                <a:off x="479376" y="3289794"/>
                <a:ext cx="6850401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【变式题】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化简二次根式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4" name="yt_shape_10842">
                <a:extLst>
                  <a:ext uri="{FF2B5EF4-FFF2-40B4-BE49-F238E27FC236}">
                    <a16:creationId xmlns:a16="http://schemas.microsoft.com/office/drawing/2014/main" id="{E0BD3872-11E5-B568-0F0A-B8D7A202E1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289794"/>
                <a:ext cx="6850401" cy="920637"/>
              </a:xfrm>
              <a:prstGeom prst="rect">
                <a:avLst/>
              </a:prstGeom>
              <a:blipFill>
                <a:blip r:embed="rId5"/>
                <a:stretch>
                  <a:fillRect l="-2760" r="-1781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yt_table_10844" title="H_72.6">
                <a:extLst>
                  <a:ext uri="{FF2B5EF4-FFF2-40B4-BE49-F238E27FC236}">
                    <a16:creationId xmlns:a16="http://schemas.microsoft.com/office/drawing/2014/main" id="{232B8EA9-C284-C226-C35A-F72E55BEA7A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89561111"/>
                  </p:ext>
                </p:extLst>
              </p:nvPr>
            </p:nvGraphicFramePr>
            <p:xfrm>
              <a:off x="479376" y="4261219"/>
              <a:ext cx="5480749" cy="922020"/>
            </p:xfrm>
            <a:graphic>
              <a:graphicData uri="http://schemas.openxmlformats.org/drawingml/2006/table">
                <a:tbl>
                  <a:tblPr/>
                  <a:tblGrid>
                    <a:gridCol w="2664296">
                      <a:extLst>
                        <a:ext uri="{9D8B030D-6E8A-4147-A177-3AD203B41FA5}">
                          <a16:colId xmlns:a16="http://schemas.microsoft.com/office/drawing/2014/main" val="10206"/>
                        </a:ext>
                      </a:extLst>
                    </a:gridCol>
                    <a:gridCol w="2816453">
                      <a:extLst>
                        <a:ext uri="{9D8B030D-6E8A-4147-A177-3AD203B41FA5}">
                          <a16:colId xmlns:a16="http://schemas.microsoft.com/office/drawing/2014/main" val="1020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1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yt_table_10844" title="H_72.6">
                <a:extLst>
                  <a:ext uri="{FF2B5EF4-FFF2-40B4-BE49-F238E27FC236}">
                    <a16:creationId xmlns:a16="http://schemas.microsoft.com/office/drawing/2014/main" id="{232B8EA9-C284-C226-C35A-F72E55BEA7A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89561111"/>
                  </p:ext>
                </p:extLst>
              </p:nvPr>
            </p:nvGraphicFramePr>
            <p:xfrm>
              <a:off x="479376" y="4261219"/>
              <a:ext cx="5480749" cy="922020"/>
            </p:xfrm>
            <a:graphic>
              <a:graphicData uri="http://schemas.openxmlformats.org/drawingml/2006/table">
                <a:tbl>
                  <a:tblPr/>
                  <a:tblGrid>
                    <a:gridCol w="2664296">
                      <a:extLst>
                        <a:ext uri="{9D8B030D-6E8A-4147-A177-3AD203B41FA5}">
                          <a16:colId xmlns:a16="http://schemas.microsoft.com/office/drawing/2014/main" val="10206"/>
                        </a:ext>
                      </a:extLst>
                    </a:gridCol>
                    <a:gridCol w="2816453">
                      <a:extLst>
                        <a:ext uri="{9D8B030D-6E8A-4147-A177-3AD203B41FA5}">
                          <a16:colId xmlns:a16="http://schemas.microsoft.com/office/drawing/2014/main" val="10207"/>
                        </a:ext>
                      </a:extLst>
                    </a:gridCol>
                  </a:tblGrid>
                  <a:tr h="46101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t="-3947" r="-105479" b="-1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94805" t="-3947" b="-1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6"/>
                      </a:ext>
                    </a:extLst>
                  </a:tr>
                  <a:tr h="46101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t="-103947" r="-105479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94805" t="-103947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5919671-6A56-2B9A-025B-2C8FCDF45132}"/>
              </a:ext>
            </a:extLst>
          </p:cNvPr>
          <p:cNvSpPr txBox="1"/>
          <p:nvPr/>
        </p:nvSpPr>
        <p:spPr>
          <a:xfrm>
            <a:off x="6513114" y="3287751"/>
            <a:ext cx="383285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45" name="yt_shape_10845"/>
              <p:cNvSpPr txBox="1"/>
              <p:nvPr/>
            </p:nvSpPr>
            <p:spPr>
              <a:xfrm>
                <a:off x="407368" y="1556792"/>
                <a:ext cx="11111999" cy="9553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遂宁市中考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在数轴上的位置如图所示，化简：｜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45" name="yt_shape_108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1556792"/>
                <a:ext cx="11111999" cy="955326"/>
              </a:xfrm>
              <a:prstGeom prst="rect">
                <a:avLst/>
              </a:prstGeom>
              <a:blipFill>
                <a:blip r:embed="rId2"/>
                <a:stretch>
                  <a:fillRect l="-1700" t="-5096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50" name="yt_shape_10850"/>
          <p:cNvSpPr txBox="1"/>
          <p:nvPr/>
        </p:nvSpPr>
        <p:spPr>
          <a:xfrm>
            <a:off x="407249" y="361107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847" name="yt_shape_10847" title="H_66.5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247605" y="2715270"/>
            <a:ext cx="3431286" cy="845199"/>
            <a:chOff x="0" y="0"/>
            <a:chExt cx="3431286" cy="845199"/>
          </a:xfrm>
        </p:grpSpPr>
        <p:pic>
          <p:nvPicPr>
            <p:cNvPr id="2" name="yt_image_10847">
              <a:extLst>
                <a:ext uri="">
                  <a16:creationId xmlns="" xmlns:m="http://schemas.openxmlformats.org/officeDocument/2006/math" xmlns:p14="http://schemas.microsoft.com/office/powerpoint/2010/main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431286" cy="4491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49" name="yt_shape_10849"/>
            <p:cNvSpPr txBox="1"/>
            <p:nvPr/>
          </p:nvSpPr>
          <p:spPr>
            <a:xfrm>
              <a:off x="1182362" y="48519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851" name="yt_shape_10851"/>
              <p:cNvSpPr txBox="1"/>
              <p:nvPr/>
            </p:nvSpPr>
            <p:spPr>
              <a:xfrm>
                <a:off x="407249" y="3984510"/>
                <a:ext cx="8081058" cy="4751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51" name="yt_shape_108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249" y="3984510"/>
                <a:ext cx="8081058" cy="475195"/>
              </a:xfrm>
              <a:prstGeom prst="rect">
                <a:avLst/>
              </a:prstGeom>
              <a:blipFill>
                <a:blip r:embed="rId4"/>
                <a:stretch>
                  <a:fillRect l="-2340" t="-2564" r="-1358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9F826C8-41E0-14B9-9D54-F7B91F7A035C}"/>
              </a:ext>
            </a:extLst>
          </p:cNvPr>
          <p:cNvSpPr txBox="1"/>
          <p:nvPr/>
        </p:nvSpPr>
        <p:spPr>
          <a:xfrm>
            <a:off x="4547854" y="1985474"/>
            <a:ext cx="637286" cy="56421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7DBFDE-D722-1FF0-0862-63B7E07B795E}"/>
              </a:ext>
            </a:extLst>
          </p:cNvPr>
          <p:cNvSpPr txBox="1"/>
          <p:nvPr/>
        </p:nvSpPr>
        <p:spPr>
          <a:xfrm>
            <a:off x="7177142" y="3937704"/>
            <a:ext cx="1246887" cy="56421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53" name="yt_shape_10853"/>
              <p:cNvSpPr txBox="1"/>
              <p:nvPr/>
            </p:nvSpPr>
            <p:spPr>
              <a:xfrm>
                <a:off x="540000" y="2326207"/>
                <a:ext cx="9647256" cy="14425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南充市中考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为整数，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为正整数，则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853" name="yt_shape_10853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26207"/>
                <a:ext cx="9647256" cy="1442511"/>
              </a:xfrm>
              <a:prstGeom prst="rect">
                <a:avLst/>
              </a:prstGeom>
              <a:blipFill>
                <a:blip r:embed="rId2"/>
                <a:stretch>
                  <a:fillRect l="-1960" r="-1011" b="-122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57" name="yt_shape_10857"/>
              <p:cNvSpPr txBox="1"/>
              <p:nvPr/>
            </p:nvSpPr>
            <p:spPr>
              <a:xfrm>
                <a:off x="540119" y="3870294"/>
                <a:ext cx="11111999" cy="10214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</a:rPr>
                  <a:t>【解析】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在运用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进行二次根式的化简或计算时，要根据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的取值范围进行讨论，而不能错误地认为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只有当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才成立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857" name="yt_shape_10857" descr="{&quot;rangeId&quot;: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70294"/>
                <a:ext cx="11111999" cy="1021498"/>
              </a:xfrm>
              <a:prstGeom prst="rect">
                <a:avLst/>
              </a:prstGeom>
              <a:blipFill>
                <a:blip r:embed="rId3"/>
                <a:stretch>
                  <a:fillRect l="-1701" t="-1198" b="-173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99A1BD4-596A-E15F-0733-77D0FFFF5A4B}"/>
              </a:ext>
            </a:extLst>
          </p:cNvPr>
          <p:cNvSpPr txBox="1"/>
          <p:nvPr/>
        </p:nvSpPr>
        <p:spPr>
          <a:xfrm>
            <a:off x="5517226" y="2367838"/>
            <a:ext cx="942086" cy="10611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AB2C377-BD63-763D-71F7-771BD59C077D}"/>
              </a:ext>
            </a:extLst>
          </p:cNvPr>
          <p:cNvSpPr txBox="1"/>
          <p:nvPr/>
        </p:nvSpPr>
        <p:spPr>
          <a:xfrm>
            <a:off x="8556144" y="3246951"/>
            <a:ext cx="1551687" cy="55462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8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7" grpId="0" build="allAtOnce"/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9" name="yt_shape_10859"/>
          <p:cNvSpPr txBox="1"/>
          <p:nvPr/>
        </p:nvSpPr>
        <p:spPr>
          <a:xfrm>
            <a:off x="540000" y="2652467"/>
            <a:ext cx="567783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运算顺序错误或套用公式错误</a:t>
            </a:r>
          </a:p>
        </p:txBody>
      </p:sp>
      <p:sp>
        <p:nvSpPr>
          <p:cNvPr id="10860" name="yt_shape_10860"/>
          <p:cNvSpPr txBox="1"/>
          <p:nvPr/>
        </p:nvSpPr>
        <p:spPr>
          <a:xfrm>
            <a:off x="540000" y="3152032"/>
            <a:ext cx="55143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61" name="yt_table_10861" title="H_73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5959348"/>
                  </p:ext>
                </p:extLst>
              </p:nvPr>
            </p:nvGraphicFramePr>
            <p:xfrm>
              <a:off x="540000" y="3631335"/>
              <a:ext cx="6294565" cy="934403"/>
            </p:xfrm>
            <a:graphic>
              <a:graphicData uri="http://schemas.openxmlformats.org/drawingml/2006/table">
                <a:tbl>
                  <a:tblPr/>
                  <a:tblGrid>
                    <a:gridCol w="3626866">
                      <a:extLst>
                        <a:ext uri="{9D8B030D-6E8A-4147-A177-3AD203B41FA5}">
                          <a16:colId xmlns:a16="http://schemas.microsoft.com/office/drawing/2014/main" val="10208"/>
                        </a:ext>
                      </a:extLst>
                    </a:gridCol>
                    <a:gridCol w="2667699">
                      <a:extLst>
                        <a:ext uri="{9D8B030D-6E8A-4147-A177-3AD203B41FA5}">
                          <a16:colId xmlns:a16="http://schemas.microsoft.com/office/drawing/2014/main" val="1020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4+9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4×9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.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9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861" name="yt_table_10861" descr="{&quot;rangeId&quot;:11,&quot;type&quot;:&quot;Option&quot;}" title="H_73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5959348"/>
                  </p:ext>
                </p:extLst>
              </p:nvPr>
            </p:nvGraphicFramePr>
            <p:xfrm>
              <a:off x="540000" y="1878868"/>
              <a:ext cx="6294565" cy="934403"/>
            </p:xfrm>
            <a:graphic>
              <a:graphicData uri="http://schemas.openxmlformats.org/drawingml/2006/table">
                <a:tbl>
                  <a:tblPr/>
                  <a:tblGrid>
                    <a:gridCol w="3626866">
                      <a:extLst>
                        <a:ext uri="{9D8B030D-6E8A-4147-A177-3AD203B41FA5}">
                          <a16:colId xmlns:a16="http://schemas.microsoft.com/office/drawing/2014/main" val="10208"/>
                        </a:ext>
                      </a:extLst>
                    </a:gridCol>
                    <a:gridCol w="2667699">
                      <a:extLst>
                        <a:ext uri="{9D8B030D-6E8A-4147-A177-3AD203B41FA5}">
                          <a16:colId xmlns:a16="http://schemas.microsoft.com/office/drawing/2014/main" val="10209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947" r="-73490" b="-1421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6073" t="-3947" b="-14210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8"/>
                      </a:ext>
                    </a:extLst>
                  </a:tr>
                  <a:tr h="47332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1282" r="-73490" b="-3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6073" t="-101282" b="-384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9002932212" title="H_28.801733">
            <a:extLst>
              <a:ext uri="{FF2B5EF4-FFF2-40B4-BE49-F238E27FC236}">
                <a16:creationId xmlns:a16="http://schemas.microsoft.com/office/drawing/2014/main" id="{63BCBF53-5E4F-DC43-8B32-14129D9D8C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9179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DA6BC01-E2EC-C090-CB6D-9796B130384C}"/>
              </a:ext>
            </a:extLst>
          </p:cNvPr>
          <p:cNvSpPr txBox="1"/>
          <p:nvPr/>
        </p:nvSpPr>
        <p:spPr>
          <a:xfrm>
            <a:off x="5250589" y="310522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62" name="yt_shape_10862"/>
              <p:cNvSpPr txBox="1"/>
              <p:nvPr/>
            </p:nvSpPr>
            <p:spPr>
              <a:xfrm>
                <a:off x="540000" y="1039183"/>
                <a:ext cx="2496068" cy="11886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862" name="yt_shape_10862" descr="{&quot;rangeId&quot;:1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2496068" cy="1188659"/>
              </a:xfrm>
              <a:prstGeom prst="rect">
                <a:avLst/>
              </a:prstGeom>
              <a:blipFill>
                <a:blip r:embed="rId2"/>
                <a:stretch>
                  <a:fillRect l="-7579" t="-4615" r="-6357" b="-56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65" name="yt_shape_10865"/>
              <p:cNvSpPr txBox="1"/>
              <p:nvPr/>
            </p:nvSpPr>
            <p:spPr>
              <a:xfrm>
                <a:off x="540000" y="2277801"/>
                <a:ext cx="2863091" cy="18174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="">
          <p:sp>
            <p:nvSpPr>
              <p:cNvPr id="10865" name="yt_shape_108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77801"/>
                <a:ext cx="2863091" cy="1817485"/>
              </a:xfrm>
              <a:prstGeom prst="rect">
                <a:avLst/>
              </a:prstGeom>
              <a:blipFill>
                <a:blip r:embed="rId3"/>
                <a:stretch>
                  <a:fillRect l="-6610" b="-93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67" name="yt_shape_10867"/>
              <p:cNvSpPr txBox="1"/>
              <p:nvPr/>
            </p:nvSpPr>
            <p:spPr>
              <a:xfrm>
                <a:off x="540000" y="4146074"/>
                <a:ext cx="5912260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67" name="yt_shape_10867" descr="{&quot;rangeId&quot;:1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06891"/>
                <a:ext cx="5912260" cy="465577"/>
              </a:xfrm>
              <a:prstGeom prst="rect">
                <a:avLst/>
              </a:prstGeom>
              <a:blipFill>
                <a:blip r:embed="rId4"/>
                <a:stretch>
                  <a:fillRect l="-3199" t="-3896" r="-2167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69" name="yt_shape_10869"/>
              <p:cNvSpPr txBox="1"/>
              <p:nvPr/>
            </p:nvSpPr>
            <p:spPr>
              <a:xfrm>
                <a:off x="540000" y="4662439"/>
                <a:ext cx="5617179" cy="15163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69" name="yt_shape_108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62439"/>
                <a:ext cx="5617179" cy="1516377"/>
              </a:xfrm>
              <a:prstGeom prst="rect">
                <a:avLst/>
              </a:prstGeom>
              <a:blipFill>
                <a:blip r:embed="rId5"/>
                <a:stretch>
                  <a:fillRect l="-3366" t="-1606" r="-2280" b="-112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8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65" grpId="0" uiExpand="1" build="allAtOnce"/>
      <p:bldP spid="10869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688</Words>
  <Application>Microsoft Office PowerPoint</Application>
  <PresentationFormat>宽屏</PresentationFormat>
  <Paragraphs>63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46</cp:revision>
  <dcterms:created xsi:type="dcterms:W3CDTF">2023-05-05T05:33:04Z</dcterms:created>
  <dcterms:modified xsi:type="dcterms:W3CDTF">2023-11-07T03:07:06Z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