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75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3468227-0403-ED8B-8D39-7FE4FA0C7E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962275"/>
            <a:ext cx="1100137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36661E-33FB-9B1E-234E-23A2806C2E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911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37869D2-4C53-D721-4D93-1F6C036CF9D6}"/>
              </a:ext>
            </a:extLst>
          </p:cNvPr>
          <p:cNvSpPr/>
          <p:nvPr/>
        </p:nvSpPr>
        <p:spPr bwMode="auto">
          <a:xfrm>
            <a:off x="720000" y="2132856"/>
            <a:ext cx="5376000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995D25AC-97FA-F284-FD0F-F5B1EC8E504A}"/>
              </a:ext>
            </a:extLst>
          </p:cNvPr>
          <p:cNvSpPr/>
          <p:nvPr/>
        </p:nvSpPr>
        <p:spPr bwMode="auto">
          <a:xfrm>
            <a:off x="2567608" y="3429000"/>
            <a:ext cx="4867858" cy="842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AE8261FD-A1E0-9B7A-9D96-88F417E6F6CA}"/>
              </a:ext>
            </a:extLst>
          </p:cNvPr>
          <p:cNvSpPr/>
          <p:nvPr/>
        </p:nvSpPr>
        <p:spPr bwMode="auto">
          <a:xfrm>
            <a:off x="2711624" y="4352198"/>
            <a:ext cx="4867858" cy="516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1D97D684-97BD-722D-E680-14C606C026F6}"/>
              </a:ext>
            </a:extLst>
          </p:cNvPr>
          <p:cNvSpPr/>
          <p:nvPr/>
        </p:nvSpPr>
        <p:spPr bwMode="auto">
          <a:xfrm>
            <a:off x="706184" y="5080500"/>
            <a:ext cx="4867858" cy="940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7D3EB4FF-B7FC-4E41-06F4-0CD6BC6625E5}"/>
              </a:ext>
            </a:extLst>
          </p:cNvPr>
          <p:cNvSpPr/>
          <p:nvPr/>
        </p:nvSpPr>
        <p:spPr bwMode="auto">
          <a:xfrm>
            <a:off x="1228142" y="6179519"/>
            <a:ext cx="486785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577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D4D4E5-48B2-CDE8-1AA5-253565DB2D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8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A5A42C4-F126-CD49-2632-CE48F72F711C}"/>
              </a:ext>
            </a:extLst>
          </p:cNvPr>
          <p:cNvSpPr/>
          <p:nvPr/>
        </p:nvSpPr>
        <p:spPr bwMode="auto">
          <a:xfrm>
            <a:off x="1415480" y="1844824"/>
            <a:ext cx="655272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0824229-B89F-15A5-00AC-034CD9018BED}"/>
              </a:ext>
            </a:extLst>
          </p:cNvPr>
          <p:cNvSpPr/>
          <p:nvPr/>
        </p:nvSpPr>
        <p:spPr bwMode="auto">
          <a:xfrm>
            <a:off x="720000" y="2636912"/>
            <a:ext cx="486785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BD779CF-8D56-9894-971B-59053E784962}"/>
              </a:ext>
            </a:extLst>
          </p:cNvPr>
          <p:cNvSpPr/>
          <p:nvPr/>
        </p:nvSpPr>
        <p:spPr bwMode="auto">
          <a:xfrm>
            <a:off x="839416" y="3429000"/>
            <a:ext cx="61206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BF495F34-92D5-AEAE-220B-66635C51C799}"/>
              </a:ext>
            </a:extLst>
          </p:cNvPr>
          <p:cNvSpPr/>
          <p:nvPr/>
        </p:nvSpPr>
        <p:spPr bwMode="auto">
          <a:xfrm>
            <a:off x="2257915" y="4293096"/>
            <a:ext cx="486785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A22DFA8A-4733-4E6F-893D-D3C4FBF74D22}"/>
              </a:ext>
            </a:extLst>
          </p:cNvPr>
          <p:cNvSpPr/>
          <p:nvPr/>
        </p:nvSpPr>
        <p:spPr bwMode="auto">
          <a:xfrm>
            <a:off x="2063715" y="5085184"/>
            <a:ext cx="4867858" cy="635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598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EDE4A1-7860-A167-5A51-1ACA48E83E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3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D68C21-634C-EB4B-F16E-F9B546CFDB43}"/>
              </a:ext>
            </a:extLst>
          </p:cNvPr>
          <p:cNvSpPr/>
          <p:nvPr/>
        </p:nvSpPr>
        <p:spPr bwMode="auto">
          <a:xfrm>
            <a:off x="1415238" y="3072304"/>
            <a:ext cx="3744658" cy="644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F7FA68-E371-4613-F6CE-BD5C3E8559BF}"/>
              </a:ext>
            </a:extLst>
          </p:cNvPr>
          <p:cNvSpPr/>
          <p:nvPr/>
        </p:nvSpPr>
        <p:spPr bwMode="auto">
          <a:xfrm>
            <a:off x="7167619" y="3072305"/>
            <a:ext cx="3968941" cy="932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52DC66-FDDB-9292-6837-4BCA28C4CD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8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2A7746-45B7-2C6C-CC4F-10E7175072BD}"/>
              </a:ext>
            </a:extLst>
          </p:cNvPr>
          <p:cNvSpPr/>
          <p:nvPr/>
        </p:nvSpPr>
        <p:spPr bwMode="auto">
          <a:xfrm>
            <a:off x="692368" y="2099722"/>
            <a:ext cx="4107488" cy="825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5697E7-0030-DCAB-5EE9-8FC99A6BD332}"/>
              </a:ext>
            </a:extLst>
          </p:cNvPr>
          <p:cNvSpPr/>
          <p:nvPr/>
        </p:nvSpPr>
        <p:spPr bwMode="auto">
          <a:xfrm>
            <a:off x="6530241" y="2099722"/>
            <a:ext cx="4030255" cy="825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009BDBD-ACA9-5468-F6CC-187DF40AB4BD}"/>
              </a:ext>
            </a:extLst>
          </p:cNvPr>
          <p:cNvSpPr/>
          <p:nvPr/>
        </p:nvSpPr>
        <p:spPr bwMode="auto">
          <a:xfrm>
            <a:off x="681904" y="4920406"/>
            <a:ext cx="5918152" cy="596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5006878-31B0-3BFA-B483-D4A7ADCB01A0}"/>
              </a:ext>
            </a:extLst>
          </p:cNvPr>
          <p:cNvSpPr/>
          <p:nvPr/>
        </p:nvSpPr>
        <p:spPr bwMode="auto">
          <a:xfrm>
            <a:off x="2063552" y="5709562"/>
            <a:ext cx="3960440" cy="743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727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0D62F1-0706-9C7D-D1E5-E1D2B2A386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1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80781C-64BD-75FD-B63A-1B6E8FBE4242}"/>
              </a:ext>
            </a:extLst>
          </p:cNvPr>
          <p:cNvSpPr/>
          <p:nvPr/>
        </p:nvSpPr>
        <p:spPr bwMode="auto">
          <a:xfrm>
            <a:off x="1343472" y="2852936"/>
            <a:ext cx="5616624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FEF5A15-F1A6-DF02-1972-79A1742487FF}"/>
              </a:ext>
            </a:extLst>
          </p:cNvPr>
          <p:cNvSpPr/>
          <p:nvPr/>
        </p:nvSpPr>
        <p:spPr bwMode="auto">
          <a:xfrm>
            <a:off x="1559496" y="3933056"/>
            <a:ext cx="5616624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129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782B30-F295-19A7-D010-65D3987885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4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C44DD1-C143-2831-D123-C3C17E418294}"/>
              </a:ext>
            </a:extLst>
          </p:cNvPr>
          <p:cNvSpPr/>
          <p:nvPr/>
        </p:nvSpPr>
        <p:spPr bwMode="auto">
          <a:xfrm>
            <a:off x="727430" y="2564904"/>
            <a:ext cx="6952745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540A134-56E9-9A40-3893-45B5A3ED6432}"/>
              </a:ext>
            </a:extLst>
          </p:cNvPr>
          <p:cNvSpPr/>
          <p:nvPr/>
        </p:nvSpPr>
        <p:spPr bwMode="auto">
          <a:xfrm>
            <a:off x="693080" y="4022120"/>
            <a:ext cx="6952745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02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2AB01D-4C87-0742-5E36-C6C0A34CE0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19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752B84-2532-2D44-E1C1-D4087B58FF65}"/>
              </a:ext>
            </a:extLst>
          </p:cNvPr>
          <p:cNvSpPr/>
          <p:nvPr/>
        </p:nvSpPr>
        <p:spPr bwMode="auto">
          <a:xfrm>
            <a:off x="1199456" y="3418128"/>
            <a:ext cx="3384376" cy="1162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D2101B8-19BC-F507-0F99-2E7D8D294D1F}"/>
              </a:ext>
            </a:extLst>
          </p:cNvPr>
          <p:cNvSpPr/>
          <p:nvPr/>
        </p:nvSpPr>
        <p:spPr bwMode="auto">
          <a:xfrm>
            <a:off x="6240016" y="3243858"/>
            <a:ext cx="3312368" cy="1337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C880E7B-D8A2-3CA6-E6DC-06B94F9C1989}"/>
              </a:ext>
            </a:extLst>
          </p:cNvPr>
          <p:cNvSpPr/>
          <p:nvPr/>
        </p:nvSpPr>
        <p:spPr bwMode="auto">
          <a:xfrm>
            <a:off x="1559496" y="4718770"/>
            <a:ext cx="3384376" cy="1162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A1CF25F-B766-C785-ED92-E4C47DDC5A6E}"/>
              </a:ext>
            </a:extLst>
          </p:cNvPr>
          <p:cNvSpPr/>
          <p:nvPr/>
        </p:nvSpPr>
        <p:spPr bwMode="auto">
          <a:xfrm>
            <a:off x="7497034" y="4605318"/>
            <a:ext cx="3384376" cy="1162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375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2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511DB8-9E08-894A-5114-029B468B4F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2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CF20C2-CBD1-A6E8-678F-04B3B1515297}"/>
              </a:ext>
            </a:extLst>
          </p:cNvPr>
          <p:cNvSpPr/>
          <p:nvPr/>
        </p:nvSpPr>
        <p:spPr bwMode="auto">
          <a:xfrm>
            <a:off x="652078" y="2947008"/>
            <a:ext cx="4867858" cy="842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C440D1C-92C5-58FF-B369-4BC829741E82}"/>
              </a:ext>
            </a:extLst>
          </p:cNvPr>
          <p:cNvSpPr/>
          <p:nvPr/>
        </p:nvSpPr>
        <p:spPr bwMode="auto">
          <a:xfrm>
            <a:off x="804478" y="3941440"/>
            <a:ext cx="4867858" cy="842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2F73ADA-FB75-C5AF-3FD8-2A1C758ECC64}"/>
              </a:ext>
            </a:extLst>
          </p:cNvPr>
          <p:cNvSpPr/>
          <p:nvPr/>
        </p:nvSpPr>
        <p:spPr bwMode="auto">
          <a:xfrm>
            <a:off x="804478" y="4888751"/>
            <a:ext cx="4867858" cy="842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28F66CF-F71A-2681-DC28-CF1A31E5C1D1}"/>
              </a:ext>
            </a:extLst>
          </p:cNvPr>
          <p:cNvSpPr/>
          <p:nvPr/>
        </p:nvSpPr>
        <p:spPr bwMode="auto">
          <a:xfrm>
            <a:off x="6519664" y="3099408"/>
            <a:ext cx="4400872" cy="1049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5501A12-B072-AC67-F285-594428C844E3}"/>
              </a:ext>
            </a:extLst>
          </p:cNvPr>
          <p:cNvSpPr/>
          <p:nvPr/>
        </p:nvSpPr>
        <p:spPr bwMode="auto">
          <a:xfrm>
            <a:off x="8112224" y="4464395"/>
            <a:ext cx="3672408" cy="1266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071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0" grpId="0" animBg="1"/>
      <p:bldP spid="21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A75159-5441-6915-7B44-EF28231F8E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6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7AF421-542F-BF61-D3E5-132037D99B9E}"/>
              </a:ext>
            </a:extLst>
          </p:cNvPr>
          <p:cNvSpPr/>
          <p:nvPr/>
        </p:nvSpPr>
        <p:spPr bwMode="auto">
          <a:xfrm>
            <a:off x="1199456" y="3717032"/>
            <a:ext cx="6336704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722F52E-31C2-7E48-67C4-A6B506FC9C3A}"/>
              </a:ext>
            </a:extLst>
          </p:cNvPr>
          <p:cNvSpPr/>
          <p:nvPr/>
        </p:nvSpPr>
        <p:spPr bwMode="auto">
          <a:xfrm>
            <a:off x="3503712" y="5229200"/>
            <a:ext cx="4867858" cy="842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071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A03BD2-64EB-8B22-6086-978CAAE27F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2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F9CB6EA-8774-77C6-98BB-0E6581AE3FC2}"/>
              </a:ext>
            </a:extLst>
          </p:cNvPr>
          <p:cNvSpPr/>
          <p:nvPr/>
        </p:nvSpPr>
        <p:spPr bwMode="auto">
          <a:xfrm>
            <a:off x="551384" y="1196752"/>
            <a:ext cx="5328592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2770B5E-72D4-1965-1378-4D0E123B11A9}"/>
              </a:ext>
            </a:extLst>
          </p:cNvPr>
          <p:cNvSpPr/>
          <p:nvPr/>
        </p:nvSpPr>
        <p:spPr bwMode="auto">
          <a:xfrm>
            <a:off x="1919536" y="2596808"/>
            <a:ext cx="5256584" cy="1336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4A1353F-AB5A-EED7-55A1-B9D5E47C99B2}"/>
              </a:ext>
            </a:extLst>
          </p:cNvPr>
          <p:cNvSpPr/>
          <p:nvPr/>
        </p:nvSpPr>
        <p:spPr bwMode="auto">
          <a:xfrm>
            <a:off x="1127448" y="4088105"/>
            <a:ext cx="4867858" cy="842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492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</cp:lastModifiedBy>
  <cp:revision>36</cp:revision>
  <dcterms:created xsi:type="dcterms:W3CDTF">2015-09-16T06:52:26Z</dcterms:created>
  <dcterms:modified xsi:type="dcterms:W3CDTF">2023-11-07T14:17:33Z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