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1" r:id="rId4"/>
    <p:sldId id="377" r:id="rId5"/>
    <p:sldId id="374" r:id="rId6"/>
    <p:sldId id="370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32398"/>
            <a:ext cx="10800000" cy="59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B2E4D-2ABC-7AE0-FBD9-89DD445D2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A1AC9-18A9-918E-6A6D-145265890F3F}"/>
              </a:ext>
            </a:extLst>
          </p:cNvPr>
          <p:cNvSpPr/>
          <p:nvPr/>
        </p:nvSpPr>
        <p:spPr bwMode="auto">
          <a:xfrm>
            <a:off x="720000" y="2924188"/>
            <a:ext cx="5159976" cy="44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5714F70-EDBA-81BC-4B78-32A2A69B66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96"/>
            <a:ext cx="10800000" cy="163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296BCA-8EB7-FDE1-2E35-4878882856C1}"/>
              </a:ext>
            </a:extLst>
          </p:cNvPr>
          <p:cNvSpPr/>
          <p:nvPr/>
        </p:nvSpPr>
        <p:spPr bwMode="auto">
          <a:xfrm>
            <a:off x="720000" y="5352955"/>
            <a:ext cx="3359776" cy="43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76DFF-9BE7-605F-4DE1-45384E96F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35A25-9E79-B0CF-98F5-813B9091D200}"/>
              </a:ext>
            </a:extLst>
          </p:cNvPr>
          <p:cNvSpPr/>
          <p:nvPr/>
        </p:nvSpPr>
        <p:spPr bwMode="auto">
          <a:xfrm>
            <a:off x="720000" y="2420888"/>
            <a:ext cx="3863832" cy="64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EA4A38B-FE5D-038C-F449-C71EAE73C1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270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54AD9B-83D9-FAAC-AC1A-51FE707D35C0}"/>
              </a:ext>
            </a:extLst>
          </p:cNvPr>
          <p:cNvSpPr/>
          <p:nvPr/>
        </p:nvSpPr>
        <p:spPr bwMode="auto">
          <a:xfrm>
            <a:off x="720000" y="5669961"/>
            <a:ext cx="6528128" cy="67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31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AC3E0-2F0B-55B8-DF36-D30D48FE2C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0"/>
          <a:stretch/>
        </p:blipFill>
        <p:spPr>
          <a:xfrm>
            <a:off x="720000" y="836712"/>
            <a:ext cx="10800000" cy="3385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7CA424-5AAA-A60D-0124-6970C7534D9D}"/>
              </a:ext>
            </a:extLst>
          </p:cNvPr>
          <p:cNvSpPr/>
          <p:nvPr/>
        </p:nvSpPr>
        <p:spPr bwMode="auto">
          <a:xfrm>
            <a:off x="720000" y="2819714"/>
            <a:ext cx="4511904" cy="438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A59379-3472-3283-72FE-BBB77ABA761B}"/>
              </a:ext>
            </a:extLst>
          </p:cNvPr>
          <p:cNvSpPr/>
          <p:nvPr/>
        </p:nvSpPr>
        <p:spPr bwMode="auto">
          <a:xfrm>
            <a:off x="2539047" y="3725843"/>
            <a:ext cx="1933333" cy="37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1FF9108-3201-0C90-2833-75A0D4C3FA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36093"/>
            <a:ext cx="10800000" cy="246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C2F63-505E-063C-0981-0723DE82979D}"/>
              </a:ext>
            </a:extLst>
          </p:cNvPr>
          <p:cNvSpPr/>
          <p:nvPr/>
        </p:nvSpPr>
        <p:spPr bwMode="auto">
          <a:xfrm>
            <a:off x="720000" y="5316224"/>
            <a:ext cx="4871944" cy="43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71E105-9A5A-FAEA-1E2D-ADB9A8036C04}"/>
              </a:ext>
            </a:extLst>
          </p:cNvPr>
          <p:cNvSpPr/>
          <p:nvPr/>
        </p:nvSpPr>
        <p:spPr bwMode="auto">
          <a:xfrm>
            <a:off x="2539047" y="6189022"/>
            <a:ext cx="2332817" cy="51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3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83D44-9C37-360D-86A6-B45DD33FF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E8E65-8EC6-13FF-EABC-30DA85454491}"/>
              </a:ext>
            </a:extLst>
          </p:cNvPr>
          <p:cNvSpPr/>
          <p:nvPr/>
        </p:nvSpPr>
        <p:spPr bwMode="auto">
          <a:xfrm>
            <a:off x="681904" y="1850300"/>
            <a:ext cx="6854256" cy="439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2DE327-5F72-5668-2B05-B9A5B7099226}"/>
              </a:ext>
            </a:extLst>
          </p:cNvPr>
          <p:cNvSpPr/>
          <p:nvPr/>
        </p:nvSpPr>
        <p:spPr bwMode="auto">
          <a:xfrm>
            <a:off x="2539046" y="2708919"/>
            <a:ext cx="3772977" cy="51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D03D272-E924-988E-C7FA-22D51DED9B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53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D31C64-5D9A-B287-A208-E574D64FEDA4}"/>
              </a:ext>
            </a:extLst>
          </p:cNvPr>
          <p:cNvSpPr/>
          <p:nvPr/>
        </p:nvSpPr>
        <p:spPr bwMode="auto">
          <a:xfrm>
            <a:off x="720000" y="5038184"/>
            <a:ext cx="5808048" cy="43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33393B-C20D-0123-DF92-58C3BC7633E1}"/>
              </a:ext>
            </a:extLst>
          </p:cNvPr>
          <p:cNvSpPr/>
          <p:nvPr/>
        </p:nvSpPr>
        <p:spPr bwMode="auto">
          <a:xfrm>
            <a:off x="2423592" y="5971826"/>
            <a:ext cx="1677359" cy="371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0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A7576-829E-131E-242B-688B7B551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18E42-5741-A1FE-4320-ADE80195DCED}"/>
              </a:ext>
            </a:extLst>
          </p:cNvPr>
          <p:cNvSpPr/>
          <p:nvPr/>
        </p:nvSpPr>
        <p:spPr bwMode="auto">
          <a:xfrm>
            <a:off x="720000" y="1916832"/>
            <a:ext cx="93364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8A0EF3-0E45-3220-AFC7-128DA77D27D1}"/>
              </a:ext>
            </a:extLst>
          </p:cNvPr>
          <p:cNvSpPr/>
          <p:nvPr/>
        </p:nvSpPr>
        <p:spPr bwMode="auto">
          <a:xfrm>
            <a:off x="2423592" y="2852936"/>
            <a:ext cx="45365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BD4E3AE-E12D-3552-2525-7434E35239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8846"/>
            <a:ext cx="10800000" cy="250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60A109-F69B-12EA-6C97-81FFD3B39CD1}"/>
              </a:ext>
            </a:extLst>
          </p:cNvPr>
          <p:cNvSpPr/>
          <p:nvPr/>
        </p:nvSpPr>
        <p:spPr bwMode="auto">
          <a:xfrm>
            <a:off x="720000" y="4837679"/>
            <a:ext cx="7464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C5134B-773B-DC3B-3BA0-C5DAA202C11B}"/>
              </a:ext>
            </a:extLst>
          </p:cNvPr>
          <p:cNvSpPr/>
          <p:nvPr/>
        </p:nvSpPr>
        <p:spPr bwMode="auto">
          <a:xfrm>
            <a:off x="2495601" y="5790114"/>
            <a:ext cx="2348208" cy="36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42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81BE0-CEFD-D547-C2A0-B7CDFF8887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D92FE0-DADD-C145-9285-308628DE1FAA}"/>
              </a:ext>
            </a:extLst>
          </p:cNvPr>
          <p:cNvSpPr/>
          <p:nvPr/>
        </p:nvSpPr>
        <p:spPr bwMode="auto">
          <a:xfrm>
            <a:off x="720000" y="2420888"/>
            <a:ext cx="991250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B4A3C7B-F019-E0FA-D10C-B3ADC9EFEEB9}"/>
              </a:ext>
            </a:extLst>
          </p:cNvPr>
          <p:cNvSpPr/>
          <p:nvPr/>
        </p:nvSpPr>
        <p:spPr bwMode="auto">
          <a:xfrm>
            <a:off x="2539046" y="3933056"/>
            <a:ext cx="4565065" cy="110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30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A844E-88DE-D760-0006-9D2F3D074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D352E-5568-F091-445C-C448E5966B7E}"/>
              </a:ext>
            </a:extLst>
          </p:cNvPr>
          <p:cNvSpPr/>
          <p:nvPr/>
        </p:nvSpPr>
        <p:spPr bwMode="auto">
          <a:xfrm>
            <a:off x="720000" y="1916832"/>
            <a:ext cx="86883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94BE1B-C27A-D7E5-3733-B40CECA9B3B3}"/>
              </a:ext>
            </a:extLst>
          </p:cNvPr>
          <p:cNvSpPr/>
          <p:nvPr/>
        </p:nvSpPr>
        <p:spPr bwMode="auto">
          <a:xfrm>
            <a:off x="2423593" y="2862375"/>
            <a:ext cx="4144026" cy="43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3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