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8" r:id="rId5"/>
    <p:sldId id="373" r:id="rId6"/>
    <p:sldId id="375" r:id="rId7"/>
    <p:sldId id="379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8" name="yt_shape_12038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37" name="yt_image_1203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40" name="yt_shape_12040"/>
          <p:cNvSpPr txBox="1"/>
          <p:nvPr/>
        </p:nvSpPr>
        <p:spPr>
          <a:xfrm>
            <a:off x="540119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添括号法则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所添括号前面是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括到括号内的各项都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2783,isEnd"/>
              </a:rPr>
              <a:t>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所添括号前面是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括到括号内的各项都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符号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041" name="yt_image_1204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09382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43" name="yt_shape_12043"/>
          <p:cNvSpPr txBox="1"/>
          <p:nvPr/>
        </p:nvSpPr>
        <p:spPr>
          <a:xfrm>
            <a:off x="540000" y="3412679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添括号</a:t>
            </a:r>
          </a:p>
        </p:txBody>
      </p:sp>
      <p:sp>
        <p:nvSpPr>
          <p:cNvPr id="12044" name="yt_shape_12044"/>
          <p:cNvSpPr txBox="1"/>
          <p:nvPr/>
        </p:nvSpPr>
        <p:spPr>
          <a:xfrm>
            <a:off x="540000" y="3912244"/>
            <a:ext cx="97270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的括号里应填上的代数式是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45" name="yt_table_1204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067057"/>
              </p:ext>
            </p:extLst>
          </p:nvPr>
        </p:nvGraphicFramePr>
        <p:xfrm>
          <a:off x="540056" y="4391547"/>
          <a:ext cx="5704206" cy="950976"/>
        </p:xfrm>
        <a:graphic>
          <a:graphicData uri="http://schemas.openxmlformats.org/drawingml/2006/table">
            <a:tbl>
              <a:tblPr/>
              <a:tblGrid>
                <a:gridCol w="3318193">
                  <a:extLst>
                    <a:ext uri="{9D8B030D-6E8A-4147-A177-3AD203B41FA5}">
                      <a16:colId xmlns:a16="http://schemas.microsoft.com/office/drawing/2014/main" val="10485"/>
                    </a:ext>
                  </a:extLst>
                </a:gridCol>
                <a:gridCol w="2386013">
                  <a:extLst>
                    <a:ext uri="{9D8B030D-6E8A-4147-A177-3AD203B41FA5}">
                      <a16:colId xmlns:a16="http://schemas.microsoft.com/office/drawing/2014/main" val="104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</a:tbl>
          </a:graphicData>
        </a:graphic>
      </p:graphicFrame>
      <p:pic>
        <p:nvPicPr>
          <p:cNvPr id="3" name="yt_shape_1723550455061">
            <a:extLst>
              <a:ext uri="{FF2B5EF4-FFF2-40B4-BE49-F238E27FC236}">
                <a16:creationId xmlns:a16="http://schemas.microsoft.com/office/drawing/2014/main" id="{4C6FF29F-9101-4F60-4E76-245730DBC8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462713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6653EF-1C52-7846-14AA-64E028D7927F}"/>
              </a:ext>
            </a:extLst>
          </p:cNvPr>
          <p:cNvSpPr txBox="1"/>
          <p:nvPr/>
        </p:nvSpPr>
        <p:spPr>
          <a:xfrm>
            <a:off x="9746507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不改变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D3B6D3-B956-D407-F0A1-47E55E5FB3BF}"/>
              </a:ext>
            </a:extLst>
          </p:cNvPr>
          <p:cNvSpPr txBox="1"/>
          <p:nvPr/>
        </p:nvSpPr>
        <p:spPr>
          <a:xfrm>
            <a:off x="8527307" y="202626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改变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7E85B2-91D0-6EAF-FC20-433941ED57E1}"/>
              </a:ext>
            </a:extLst>
          </p:cNvPr>
          <p:cNvSpPr txBox="1"/>
          <p:nvPr/>
        </p:nvSpPr>
        <p:spPr>
          <a:xfrm>
            <a:off x="9270139" y="38654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7" name="yt_shape_12047"/>
          <p:cNvSpPr txBox="1"/>
          <p:nvPr/>
        </p:nvSpPr>
        <p:spPr>
          <a:xfrm>
            <a:off x="540000" y="900000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下列添括号正确的是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48" name="yt_table_1204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949456"/>
              </p:ext>
            </p:extLst>
          </p:nvPr>
        </p:nvGraphicFramePr>
        <p:xfrm>
          <a:off x="540056" y="1379303"/>
          <a:ext cx="4821238" cy="1901952"/>
        </p:xfrm>
        <a:graphic>
          <a:graphicData uri="http://schemas.openxmlformats.org/drawingml/2006/table">
            <a:tbl>
              <a:tblPr/>
              <a:tblGrid>
                <a:gridCol w="4821238">
                  <a:extLst>
                    <a:ext uri="{9D8B030D-6E8A-4147-A177-3AD203B41FA5}">
                      <a16:colId xmlns:a16="http://schemas.microsoft.com/office/drawing/2014/main" val="10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"/>
                  </a:ext>
                </a:extLst>
              </a:tr>
            </a:tbl>
          </a:graphicData>
        </a:graphic>
      </p:graphicFrame>
      <p:sp>
        <p:nvSpPr>
          <p:cNvPr id="12050" name="yt_shape_12050"/>
          <p:cNvSpPr txBox="1"/>
          <p:nvPr/>
        </p:nvSpPr>
        <p:spPr>
          <a:xfrm>
            <a:off x="540000" y="3331623"/>
            <a:ext cx="94753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不改变代数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下列添括号错误的是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51" name="yt_table_1205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89967"/>
              </p:ext>
            </p:extLst>
          </p:nvPr>
        </p:nvGraphicFramePr>
        <p:xfrm>
          <a:off x="540056" y="3810926"/>
          <a:ext cx="8693468" cy="950976"/>
        </p:xfrm>
        <a:graphic>
          <a:graphicData uri="http://schemas.openxmlformats.org/drawingml/2006/table">
            <a:tbl>
              <a:tblPr/>
              <a:tblGrid>
                <a:gridCol w="4669155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  <a:gridCol w="4024313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7"/>
                  </a:ext>
                </a:extLst>
              </a:tr>
            </a:tbl>
          </a:graphicData>
        </a:graphic>
      </p:graphicFrame>
      <p:sp>
        <p:nvSpPr>
          <p:cNvPr id="12053" name="yt_shape_12053"/>
          <p:cNvSpPr txBox="1"/>
          <p:nvPr/>
        </p:nvSpPr>
        <p:spPr>
          <a:xfrm>
            <a:off x="540000" y="4812480"/>
            <a:ext cx="83788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54" name="yt_table_1205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358033"/>
              </p:ext>
            </p:extLst>
          </p:nvPr>
        </p:nvGraphicFramePr>
        <p:xfrm>
          <a:off x="540055" y="5291783"/>
          <a:ext cx="8480846" cy="475488"/>
        </p:xfrm>
        <a:graphic>
          <a:graphicData uri="http://schemas.openxmlformats.org/drawingml/2006/table">
            <a:tbl>
              <a:tblPr/>
              <a:tblGrid>
                <a:gridCol w="2351120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  <a:gridCol w="2331735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  <a:gridCol w="2331735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  <a:gridCol w="1466256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0F15BA3-99C7-04E6-9F2F-815387E2F865}"/>
              </a:ext>
            </a:extLst>
          </p:cNvPr>
          <p:cNvSpPr txBox="1"/>
          <p:nvPr/>
        </p:nvSpPr>
        <p:spPr>
          <a:xfrm>
            <a:off x="41837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7B6470-CA96-7C94-97DD-E619733C9F12}"/>
              </a:ext>
            </a:extLst>
          </p:cNvPr>
          <p:cNvSpPr txBox="1"/>
          <p:nvPr/>
        </p:nvSpPr>
        <p:spPr>
          <a:xfrm>
            <a:off x="9020901" y="328481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5E55B7-5880-AA05-8314-3191B2EC338E}"/>
              </a:ext>
            </a:extLst>
          </p:cNvPr>
          <p:cNvSpPr txBox="1"/>
          <p:nvPr/>
        </p:nvSpPr>
        <p:spPr>
          <a:xfrm>
            <a:off x="7917589" y="47656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6" name="yt_shape_12056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在下列各题等号右边的括号内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填写适当的项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＝＋（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把多项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的后三项用括号括起来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且括号前面带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998d,isEnd"/>
              </a:rPr>
              <a:t>结果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2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2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1067FF-3267-62CC-15FA-827DDE02D608}"/>
              </a:ext>
            </a:extLst>
          </p:cNvPr>
          <p:cNvSpPr txBox="1"/>
          <p:nvPr/>
        </p:nvSpPr>
        <p:spPr>
          <a:xfrm>
            <a:off x="4928446" y="1328682"/>
            <a:ext cx="1877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538BA1-BBC7-2EBA-41CF-3D29A3A8ED66}"/>
              </a:ext>
            </a:extLst>
          </p:cNvPr>
          <p:cNvSpPr txBox="1"/>
          <p:nvPr/>
        </p:nvSpPr>
        <p:spPr>
          <a:xfrm>
            <a:off x="4471246" y="1804170"/>
            <a:ext cx="1724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F6FF16-2FE8-EC67-3816-8E25A82EE005}"/>
              </a:ext>
            </a:extLst>
          </p:cNvPr>
          <p:cNvSpPr txBox="1"/>
          <p:nvPr/>
        </p:nvSpPr>
        <p:spPr>
          <a:xfrm>
            <a:off x="4061671" y="2279658"/>
            <a:ext cx="2115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6DED3F-2F7B-7FB2-BD45-4565567491FA}"/>
              </a:ext>
            </a:extLst>
          </p:cNvPr>
          <p:cNvSpPr txBox="1"/>
          <p:nvPr/>
        </p:nvSpPr>
        <p:spPr>
          <a:xfrm>
            <a:off x="4834783" y="2755146"/>
            <a:ext cx="164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A6EDAF-607D-A3F8-D233-CCC541F64BD8}"/>
              </a:ext>
            </a:extLst>
          </p:cNvPr>
          <p:cNvSpPr txBox="1"/>
          <p:nvPr/>
        </p:nvSpPr>
        <p:spPr>
          <a:xfrm>
            <a:off x="4682383" y="3230634"/>
            <a:ext cx="2335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D948C7A-CC65-0AF4-4AAB-4AE527FC0E1E}"/>
              </a:ext>
            </a:extLst>
          </p:cNvPr>
          <p:cNvSpPr txBox="1"/>
          <p:nvPr/>
        </p:nvSpPr>
        <p:spPr>
          <a:xfrm>
            <a:off x="1107333" y="4181610"/>
            <a:ext cx="3239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2B941D7-F7AD-320E-1FAC-C80BBED2B7DE}"/>
              </a:ext>
            </a:extLst>
          </p:cNvPr>
          <p:cNvSpPr txBox="1"/>
          <p:nvPr/>
        </p:nvSpPr>
        <p:spPr>
          <a:xfrm>
            <a:off x="450108" y="5132586"/>
            <a:ext cx="4364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6B80EBD-DEBA-26D2-462F-F77DE9B8C54D}"/>
              </a:ext>
            </a:extLst>
          </p:cNvPr>
          <p:cNvSpPr txBox="1"/>
          <p:nvPr/>
        </p:nvSpPr>
        <p:spPr>
          <a:xfrm>
            <a:off x="1634749" y="5608074"/>
            <a:ext cx="4101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18F7445-71D6-B7D9-1F39-2AA76F906E11}"/>
              </a:ext>
            </a:extLst>
          </p:cNvPr>
          <p:cNvSpPr txBox="1"/>
          <p:nvPr/>
        </p:nvSpPr>
        <p:spPr>
          <a:xfrm>
            <a:off x="1634749" y="6083562"/>
            <a:ext cx="1815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6" name="yt_shape_1206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65" name="yt_image_12065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68" name="yt_shape_12068"/>
          <p:cNvSpPr txBox="1"/>
          <p:nvPr/>
        </p:nvSpPr>
        <p:spPr>
          <a:xfrm>
            <a:off x="540120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将代数式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写成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cf6c"/>
              </a:rPr>
              <a:t>的形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69" name="yt_table_1206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073909"/>
              </p:ext>
            </p:extLst>
          </p:nvPr>
        </p:nvGraphicFramePr>
        <p:xfrm>
          <a:off x="540056" y="2551304"/>
          <a:ext cx="7653339" cy="1901952"/>
        </p:xfrm>
        <a:graphic>
          <a:graphicData uri="http://schemas.openxmlformats.org/drawingml/2006/table">
            <a:tbl>
              <a:tblPr/>
              <a:tblGrid>
                <a:gridCol w="7653339">
                  <a:extLst>
                    <a:ext uri="{9D8B030D-6E8A-4147-A177-3AD203B41FA5}">
                      <a16:colId xmlns:a16="http://schemas.microsoft.com/office/drawing/2014/main" val="104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[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][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[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][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[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][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[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][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6CBC122-A4BE-7365-CBAF-8DEA4FD28C2E}"/>
              </a:ext>
            </a:extLst>
          </p:cNvPr>
          <p:cNvSpPr txBox="1"/>
          <p:nvPr/>
        </p:nvSpPr>
        <p:spPr>
          <a:xfrm>
            <a:off x="2583709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1" name="yt_shape_12071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按下列要求给多项式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添括号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使最高次项系数变为正数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根据题意可得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使二次项系数和一次项系数都为正数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根据题意可得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把奇次项放在前面是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号的括号里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其余的项放在前面是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ea50,isEnd"/>
              </a:rPr>
              <a:t>号的括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根据题意可得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EE3E96-6981-8BA3-4C94-F4EFAA30CF46}"/>
              </a:ext>
            </a:extLst>
          </p:cNvPr>
          <p:cNvSpPr txBox="1"/>
          <p:nvPr/>
        </p:nvSpPr>
        <p:spPr>
          <a:xfrm>
            <a:off x="9178182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68E7F2-25FE-C64E-7D01-72AA657FC388}"/>
              </a:ext>
            </a:extLst>
          </p:cNvPr>
          <p:cNvSpPr txBox="1"/>
          <p:nvPr/>
        </p:nvSpPr>
        <p:spPr>
          <a:xfrm>
            <a:off x="450108" y="2279658"/>
            <a:ext cx="6822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26D2F8-6B5D-F541-CAEF-7B885BEEA0F9}"/>
              </a:ext>
            </a:extLst>
          </p:cNvPr>
          <p:cNvSpPr txBox="1"/>
          <p:nvPr/>
        </p:nvSpPr>
        <p:spPr>
          <a:xfrm>
            <a:off x="450108" y="3230634"/>
            <a:ext cx="7431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6867C4-7DA3-7355-09C9-309365AF5830}"/>
              </a:ext>
            </a:extLst>
          </p:cNvPr>
          <p:cNvSpPr txBox="1"/>
          <p:nvPr/>
        </p:nvSpPr>
        <p:spPr>
          <a:xfrm>
            <a:off x="450108" y="4657098"/>
            <a:ext cx="7431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ACDA44-823C-0AB5-AC93-C9D67B83BEF4}"/>
              </a:ext>
            </a:extLst>
          </p:cNvPr>
          <p:cNvSpPr txBox="1"/>
          <p:nvPr/>
        </p:nvSpPr>
        <p:spPr>
          <a:xfrm>
            <a:off x="450108" y="5132586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0" name="yt_shape_12080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79" name="yt_image_1207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82" name="yt_shape_12082"/>
          <p:cNvSpPr txBox="1"/>
          <p:nvPr/>
        </p:nvSpPr>
        <p:spPr>
          <a:xfrm>
            <a:off x="540000" y="1597583"/>
            <a:ext cx="9167381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3AA012-C25F-16AA-A04F-7AF56154FD80}"/>
              </a:ext>
            </a:extLst>
          </p:cNvPr>
          <p:cNvSpPr txBox="1"/>
          <p:nvPr/>
        </p:nvSpPr>
        <p:spPr>
          <a:xfrm>
            <a:off x="449989" y="2026265"/>
            <a:ext cx="3648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AC931F-FD96-EC70-B646-1C5F770892FB}"/>
              </a:ext>
            </a:extLst>
          </p:cNvPr>
          <p:cNvSpPr txBox="1"/>
          <p:nvPr/>
        </p:nvSpPr>
        <p:spPr>
          <a:xfrm>
            <a:off x="1631504" y="2501753"/>
            <a:ext cx="4353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D74AA4-93FA-C8E7-6943-2C35F5F3DB4F}"/>
              </a:ext>
            </a:extLst>
          </p:cNvPr>
          <p:cNvSpPr txBox="1"/>
          <p:nvPr/>
        </p:nvSpPr>
        <p:spPr>
          <a:xfrm>
            <a:off x="1631504" y="2977241"/>
            <a:ext cx="4353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5F87B9-BF57-4437-2A1F-1775D8B93B13}"/>
              </a:ext>
            </a:extLst>
          </p:cNvPr>
          <p:cNvSpPr txBox="1"/>
          <p:nvPr/>
        </p:nvSpPr>
        <p:spPr>
          <a:xfrm>
            <a:off x="1631504" y="3452729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1315A7-F706-6050-FCC6-B386FB2EA3FE}"/>
              </a:ext>
            </a:extLst>
          </p:cNvPr>
          <p:cNvSpPr txBox="1"/>
          <p:nvPr/>
        </p:nvSpPr>
        <p:spPr>
          <a:xfrm>
            <a:off x="1631504" y="3928217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41EFC1-FD7E-9611-636F-1B12DA71800B}"/>
              </a:ext>
            </a:extLst>
          </p:cNvPr>
          <p:cNvSpPr txBox="1"/>
          <p:nvPr/>
        </p:nvSpPr>
        <p:spPr>
          <a:xfrm>
            <a:off x="1631504" y="4403705"/>
            <a:ext cx="930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1107</Words>
  <Application>Microsoft Office PowerPoint</Application>
  <PresentationFormat>宽屏</PresentationFormat>
  <Paragraphs>89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2024-08-14T14:23:32Z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