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5" r:id="rId5"/>
    <p:sldId id="373" r:id="rId6"/>
    <p:sldId id="372" r:id="rId7"/>
    <p:sldId id="368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98640"/>
            <a:ext cx="10800000" cy="66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EB5B9-B453-2D6D-ABF8-5112CE9BC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737B3-4A30-6B7B-0C09-14A2ADC0E53E}"/>
              </a:ext>
            </a:extLst>
          </p:cNvPr>
          <p:cNvSpPr/>
          <p:nvPr/>
        </p:nvSpPr>
        <p:spPr bwMode="auto">
          <a:xfrm>
            <a:off x="720000" y="3591778"/>
            <a:ext cx="3647808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BA3D71-9D4F-A3C6-67DE-A825F71C0E99}"/>
              </a:ext>
            </a:extLst>
          </p:cNvPr>
          <p:cNvSpPr/>
          <p:nvPr/>
        </p:nvSpPr>
        <p:spPr bwMode="auto">
          <a:xfrm>
            <a:off x="6120000" y="3591778"/>
            <a:ext cx="2856320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84EB280-CD9C-4E21-5370-89937B8CB8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96"/>
            <a:ext cx="10800000" cy="229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0618BC-7CD3-3177-FEDB-996DC2362627}"/>
              </a:ext>
            </a:extLst>
          </p:cNvPr>
          <p:cNvSpPr/>
          <p:nvPr/>
        </p:nvSpPr>
        <p:spPr bwMode="auto">
          <a:xfrm>
            <a:off x="720000" y="6017525"/>
            <a:ext cx="2999736" cy="43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86FC3C4-39F6-9431-0A0E-4C7F35BF3885}"/>
              </a:ext>
            </a:extLst>
          </p:cNvPr>
          <p:cNvSpPr/>
          <p:nvPr/>
        </p:nvSpPr>
        <p:spPr bwMode="auto">
          <a:xfrm>
            <a:off x="6129523" y="6017525"/>
            <a:ext cx="3422861" cy="43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CB077-7B9E-88B1-ECC9-B25B91C68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B9EDE-9758-CC74-8C80-56664BC89D24}"/>
              </a:ext>
            </a:extLst>
          </p:cNvPr>
          <p:cNvSpPr/>
          <p:nvPr/>
        </p:nvSpPr>
        <p:spPr bwMode="auto">
          <a:xfrm>
            <a:off x="681904" y="2420889"/>
            <a:ext cx="447799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95B9EE-8A85-3AD0-6C5E-D36A6C6577C0}"/>
              </a:ext>
            </a:extLst>
          </p:cNvPr>
          <p:cNvSpPr/>
          <p:nvPr/>
        </p:nvSpPr>
        <p:spPr bwMode="auto">
          <a:xfrm>
            <a:off x="6120000" y="2420889"/>
            <a:ext cx="393644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7CECF9E-2823-5C87-A7D9-343D77B91FEF}"/>
              </a:ext>
            </a:extLst>
          </p:cNvPr>
          <p:cNvSpPr/>
          <p:nvPr/>
        </p:nvSpPr>
        <p:spPr bwMode="auto">
          <a:xfrm>
            <a:off x="2423593" y="4016864"/>
            <a:ext cx="1420216" cy="36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5E77E9E-D49D-7795-C0B7-11E3CD8732E3}"/>
              </a:ext>
            </a:extLst>
          </p:cNvPr>
          <p:cNvSpPr/>
          <p:nvPr/>
        </p:nvSpPr>
        <p:spPr bwMode="auto">
          <a:xfrm>
            <a:off x="7939047" y="4016864"/>
            <a:ext cx="809523" cy="36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3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85E35-0D78-8324-9EAD-D07CDD724D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F18648-712A-7288-40A3-D7DE2FEAE2A6}"/>
              </a:ext>
            </a:extLst>
          </p:cNvPr>
          <p:cNvSpPr/>
          <p:nvPr/>
        </p:nvSpPr>
        <p:spPr bwMode="auto">
          <a:xfrm>
            <a:off x="681904" y="2492896"/>
            <a:ext cx="390192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DD9F4E-8ADC-7B5E-4BF0-9D7F47E9DE7F}"/>
              </a:ext>
            </a:extLst>
          </p:cNvPr>
          <p:cNvSpPr/>
          <p:nvPr/>
        </p:nvSpPr>
        <p:spPr bwMode="auto">
          <a:xfrm>
            <a:off x="6129523" y="2774034"/>
            <a:ext cx="2846797" cy="438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4F3FBF-2196-348B-698E-3B7B4ED9E1F5}"/>
              </a:ext>
            </a:extLst>
          </p:cNvPr>
          <p:cNvSpPr/>
          <p:nvPr/>
        </p:nvSpPr>
        <p:spPr bwMode="auto">
          <a:xfrm>
            <a:off x="2279577" y="4023694"/>
            <a:ext cx="1068994" cy="37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3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1EE0D-C901-52E6-D162-17655BCA6B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042B06-5C45-B2C9-0A62-66A96CB553C9}"/>
              </a:ext>
            </a:extLst>
          </p:cNvPr>
          <p:cNvSpPr/>
          <p:nvPr/>
        </p:nvSpPr>
        <p:spPr bwMode="auto">
          <a:xfrm>
            <a:off x="681904" y="3501008"/>
            <a:ext cx="627819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845FDD1-079D-4314-6337-E643CFFE1BA8}"/>
              </a:ext>
            </a:extLst>
          </p:cNvPr>
          <p:cNvSpPr/>
          <p:nvPr/>
        </p:nvSpPr>
        <p:spPr bwMode="auto">
          <a:xfrm>
            <a:off x="2423592" y="5090017"/>
            <a:ext cx="1677359" cy="362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B1C6C-EC25-85D3-E596-DA030F64F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20B9C-9968-5386-F7A3-5A146565606E}"/>
              </a:ext>
            </a:extLst>
          </p:cNvPr>
          <p:cNvSpPr/>
          <p:nvPr/>
        </p:nvSpPr>
        <p:spPr bwMode="auto">
          <a:xfrm>
            <a:off x="720000" y="1937033"/>
            <a:ext cx="2783712" cy="439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580A2A2-2572-D42A-9651-359885DD90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43747"/>
            <a:ext cx="10800000" cy="363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A3F3B9-7651-CF51-8247-EB010A57FDD9}"/>
              </a:ext>
            </a:extLst>
          </p:cNvPr>
          <p:cNvSpPr/>
          <p:nvPr/>
        </p:nvSpPr>
        <p:spPr bwMode="auto">
          <a:xfrm>
            <a:off x="720000" y="4108644"/>
            <a:ext cx="645612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00D84F-F80D-88D7-2DE1-C730A7695891}"/>
              </a:ext>
            </a:extLst>
          </p:cNvPr>
          <p:cNvSpPr/>
          <p:nvPr/>
        </p:nvSpPr>
        <p:spPr bwMode="auto">
          <a:xfrm>
            <a:off x="2495601" y="5635617"/>
            <a:ext cx="1357732" cy="37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4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761F3-F870-1361-EFB5-D24F6A5FC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44B97-90D2-41EC-4DA8-6A786B11A58F}"/>
              </a:ext>
            </a:extLst>
          </p:cNvPr>
          <p:cNvSpPr/>
          <p:nvPr/>
        </p:nvSpPr>
        <p:spPr bwMode="auto">
          <a:xfrm>
            <a:off x="681904" y="3535858"/>
            <a:ext cx="6062168" cy="44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F41C1F-F5EE-5FBC-94A6-3972687B030C}"/>
              </a:ext>
            </a:extLst>
          </p:cNvPr>
          <p:cNvSpPr/>
          <p:nvPr/>
        </p:nvSpPr>
        <p:spPr bwMode="auto">
          <a:xfrm>
            <a:off x="2351585" y="4470260"/>
            <a:ext cx="1501748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00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17AE0-315D-11C1-B3F1-4C01360C7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E1D0F-F4D8-5098-F338-941D2DBF022C}"/>
              </a:ext>
            </a:extLst>
          </p:cNvPr>
          <p:cNvSpPr/>
          <p:nvPr/>
        </p:nvSpPr>
        <p:spPr bwMode="auto">
          <a:xfrm>
            <a:off x="681904" y="1772816"/>
            <a:ext cx="85824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60C2BB-9B05-79FE-4F01-6027E550F393}"/>
              </a:ext>
            </a:extLst>
          </p:cNvPr>
          <p:cNvSpPr/>
          <p:nvPr/>
        </p:nvSpPr>
        <p:spPr bwMode="auto">
          <a:xfrm>
            <a:off x="2539047" y="2819211"/>
            <a:ext cx="1923809" cy="37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225ECF-1997-42AE-1B7B-45334860CB51}"/>
              </a:ext>
            </a:extLst>
          </p:cNvPr>
          <p:cNvSpPr/>
          <p:nvPr/>
        </p:nvSpPr>
        <p:spPr bwMode="auto">
          <a:xfrm>
            <a:off x="2539047" y="3714781"/>
            <a:ext cx="809523" cy="371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02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69A34-0C98-09ED-D7A2-2013E97F4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025069-56FB-82BF-5F62-A36BDEC9B228}"/>
              </a:ext>
            </a:extLst>
          </p:cNvPr>
          <p:cNvSpPr/>
          <p:nvPr/>
        </p:nvSpPr>
        <p:spPr bwMode="auto">
          <a:xfrm>
            <a:off x="681904" y="2420888"/>
            <a:ext cx="6494216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A21B34-BEC5-4283-87DC-CE4CB1455B68}"/>
              </a:ext>
            </a:extLst>
          </p:cNvPr>
          <p:cNvSpPr/>
          <p:nvPr/>
        </p:nvSpPr>
        <p:spPr bwMode="auto">
          <a:xfrm>
            <a:off x="2495601" y="3983447"/>
            <a:ext cx="2395828" cy="352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AAEDEB9-0F3B-D908-F9B9-08396550E3FC}"/>
              </a:ext>
            </a:extLst>
          </p:cNvPr>
          <p:cNvSpPr/>
          <p:nvPr/>
        </p:nvSpPr>
        <p:spPr bwMode="auto">
          <a:xfrm>
            <a:off x="2495601" y="4870023"/>
            <a:ext cx="1852970" cy="371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35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2024-08-13T06:36:40Z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