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3"/>
  </p:notesMasterIdLst>
  <p:sldIdLst>
    <p:sldId id="362" r:id="rId2"/>
    <p:sldId id="363" r:id="rId3"/>
    <p:sldId id="379" r:id="rId4"/>
    <p:sldId id="377" r:id="rId5"/>
    <p:sldId id="375" r:id="rId6"/>
    <p:sldId id="373" r:id="rId7"/>
    <p:sldId id="372" r:id="rId8"/>
    <p:sldId id="370" r:id="rId9"/>
    <p:sldId id="368" r:id="rId10"/>
    <p:sldId id="366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7865C0-E748-47EA-B774-96BFCB23947A}" type="datetimeFigureOut">
              <a:rPr lang="zh-CN" altLang="en-US" smtClean="0"/>
              <a:t>2024/8/13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3B0221-72B4-491F-8C5B-E0EF0FEF52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8645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3B0221-72B4-491F-8C5B-E0EF0FEF520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240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132565"/>
            <a:ext cx="10800000" cy="592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610B47-5AB8-A74E-3B53-73E27E39789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4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FDE59A-22A8-C48D-C500-BE01FEC8C88C}"/>
              </a:ext>
            </a:extLst>
          </p:cNvPr>
          <p:cNvSpPr/>
          <p:nvPr/>
        </p:nvSpPr>
        <p:spPr bwMode="auto">
          <a:xfrm>
            <a:off x="681904" y="2780928"/>
            <a:ext cx="9302528" cy="1618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79F41F6-8367-D29F-2889-0B88CDBD5DA8}"/>
              </a:ext>
            </a:extLst>
          </p:cNvPr>
          <p:cNvSpPr/>
          <p:nvPr/>
        </p:nvSpPr>
        <p:spPr bwMode="auto">
          <a:xfrm>
            <a:off x="2279576" y="4653136"/>
            <a:ext cx="4611851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3BD867B-491A-A2FE-5968-4FAF2599E3EA}"/>
              </a:ext>
            </a:extLst>
          </p:cNvPr>
          <p:cNvSpPr/>
          <p:nvPr/>
        </p:nvSpPr>
        <p:spPr bwMode="auto">
          <a:xfrm>
            <a:off x="2423593" y="5609558"/>
            <a:ext cx="1924978" cy="371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554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D9CE35-B3A7-0811-8D9E-270A7BF621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7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FF25A9-99B2-330D-4AF8-99797B106EF9}"/>
              </a:ext>
            </a:extLst>
          </p:cNvPr>
          <p:cNvSpPr/>
          <p:nvPr/>
        </p:nvSpPr>
        <p:spPr bwMode="auto">
          <a:xfrm>
            <a:off x="681904" y="2420888"/>
            <a:ext cx="10598672" cy="1152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281DB82-18A9-3F94-27AD-191A34A6A259}"/>
              </a:ext>
            </a:extLst>
          </p:cNvPr>
          <p:cNvSpPr/>
          <p:nvPr/>
        </p:nvSpPr>
        <p:spPr bwMode="auto">
          <a:xfrm>
            <a:off x="2539046" y="3991535"/>
            <a:ext cx="2476833" cy="371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B91DF77-4BB6-291D-34ED-E439DF3564EF}"/>
              </a:ext>
            </a:extLst>
          </p:cNvPr>
          <p:cNvSpPr/>
          <p:nvPr/>
        </p:nvSpPr>
        <p:spPr bwMode="auto">
          <a:xfrm>
            <a:off x="2539047" y="4906293"/>
            <a:ext cx="809523" cy="371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268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9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FFA983-DD76-AB8A-40E1-B469A0DE87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9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2C1261-9CA5-4929-4170-7C266DDE19B2}"/>
              </a:ext>
            </a:extLst>
          </p:cNvPr>
          <p:cNvSpPr/>
          <p:nvPr/>
        </p:nvSpPr>
        <p:spPr bwMode="auto">
          <a:xfrm>
            <a:off x="681904" y="2923690"/>
            <a:ext cx="8798472" cy="438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9437C17-C9E7-6AB8-D8E6-5F0930D2D4AA}"/>
              </a:ext>
            </a:extLst>
          </p:cNvPr>
          <p:cNvSpPr/>
          <p:nvPr/>
        </p:nvSpPr>
        <p:spPr bwMode="auto">
          <a:xfrm>
            <a:off x="2548571" y="3885803"/>
            <a:ext cx="1438095" cy="352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E3CA5CD-3ACE-B426-36D6-6FB01F7C76E4}"/>
              </a:ext>
            </a:extLst>
          </p:cNvPr>
          <p:cNvSpPr/>
          <p:nvPr/>
        </p:nvSpPr>
        <p:spPr bwMode="auto">
          <a:xfrm>
            <a:off x="2548571" y="4809812"/>
            <a:ext cx="819047" cy="3619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28E9E7-30EE-09C9-8DBB-E098AB243D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60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54C749-D08B-7782-D9AC-676B0E2BB363}"/>
              </a:ext>
            </a:extLst>
          </p:cNvPr>
          <p:cNvSpPr/>
          <p:nvPr/>
        </p:nvSpPr>
        <p:spPr bwMode="auto">
          <a:xfrm>
            <a:off x="681904" y="2492896"/>
            <a:ext cx="10526664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AC4727C-1E71-38ED-0AA1-F8C882BB9E7F}"/>
              </a:ext>
            </a:extLst>
          </p:cNvPr>
          <p:cNvSpPr/>
          <p:nvPr/>
        </p:nvSpPr>
        <p:spPr bwMode="auto">
          <a:xfrm>
            <a:off x="2423592" y="4068190"/>
            <a:ext cx="3888432" cy="371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C391587-70EC-759D-004D-9F16242C31BF}"/>
              </a:ext>
            </a:extLst>
          </p:cNvPr>
          <p:cNvSpPr/>
          <p:nvPr/>
        </p:nvSpPr>
        <p:spPr bwMode="auto">
          <a:xfrm>
            <a:off x="2495601" y="5002127"/>
            <a:ext cx="1348208" cy="371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861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0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ECD310-8C9D-D411-6BC6-CA7050228A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2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D37BA0-787B-A6E0-23E7-8A0EC7927A34}"/>
              </a:ext>
            </a:extLst>
          </p:cNvPr>
          <p:cNvSpPr/>
          <p:nvPr/>
        </p:nvSpPr>
        <p:spPr bwMode="auto">
          <a:xfrm>
            <a:off x="681904" y="1952570"/>
            <a:ext cx="8582448" cy="1548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8BDE5F7-5C38-3213-C317-656038D91ED7}"/>
              </a:ext>
            </a:extLst>
          </p:cNvPr>
          <p:cNvSpPr/>
          <p:nvPr/>
        </p:nvSpPr>
        <p:spPr bwMode="auto">
          <a:xfrm>
            <a:off x="2539047" y="3820505"/>
            <a:ext cx="4133017" cy="371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02166DF-094C-AFF0-403D-7C414433C856}"/>
              </a:ext>
            </a:extLst>
          </p:cNvPr>
          <p:cNvSpPr/>
          <p:nvPr/>
        </p:nvSpPr>
        <p:spPr bwMode="auto">
          <a:xfrm>
            <a:off x="2539047" y="4754471"/>
            <a:ext cx="1057142" cy="371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8129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42224E-A160-FE9F-D04A-0B254FB038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79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2E23E5-2120-8E9C-ED23-1FFEEA13EB46}"/>
              </a:ext>
            </a:extLst>
          </p:cNvPr>
          <p:cNvSpPr/>
          <p:nvPr/>
        </p:nvSpPr>
        <p:spPr bwMode="auto">
          <a:xfrm>
            <a:off x="681904" y="1844824"/>
            <a:ext cx="10838096" cy="1512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7342665E-B1B1-A79C-07B9-2B4DAF8FCFF6}"/>
              </a:ext>
            </a:extLst>
          </p:cNvPr>
          <p:cNvSpPr/>
          <p:nvPr/>
        </p:nvSpPr>
        <p:spPr bwMode="auto">
          <a:xfrm>
            <a:off x="2711624" y="3814474"/>
            <a:ext cx="2227423" cy="353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B5E511BA-CEA6-CC9E-62DB-271610CEF331}"/>
              </a:ext>
            </a:extLst>
          </p:cNvPr>
          <p:cNvSpPr/>
          <p:nvPr/>
        </p:nvSpPr>
        <p:spPr bwMode="auto">
          <a:xfrm>
            <a:off x="2711624" y="4749536"/>
            <a:ext cx="1608375" cy="362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8675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5" grpId="0" animBg="1"/>
      <p:bldP spid="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1FC1F1-947B-5F5D-ACF5-34393A8296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17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765C10A-2334-0C3B-856C-E3022200FB63}"/>
              </a:ext>
            </a:extLst>
          </p:cNvPr>
          <p:cNvSpPr/>
          <p:nvPr/>
        </p:nvSpPr>
        <p:spPr bwMode="auto">
          <a:xfrm>
            <a:off x="720000" y="2583464"/>
            <a:ext cx="10571429" cy="915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396482D-6571-FAB8-3B48-8C1240EAA0C6}"/>
              </a:ext>
            </a:extLst>
          </p:cNvPr>
          <p:cNvSpPr/>
          <p:nvPr/>
        </p:nvSpPr>
        <p:spPr bwMode="auto">
          <a:xfrm>
            <a:off x="2424761" y="4005064"/>
            <a:ext cx="2951159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5989FE5-28F8-9668-6E50-2CC1F91B0ABA}"/>
              </a:ext>
            </a:extLst>
          </p:cNvPr>
          <p:cNvSpPr/>
          <p:nvPr/>
        </p:nvSpPr>
        <p:spPr bwMode="auto">
          <a:xfrm>
            <a:off x="2351584" y="4978148"/>
            <a:ext cx="892225" cy="362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74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1ED03B-39DD-5F85-1C0E-F1A082D88D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55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DDCEBD-4468-68E2-B6C0-B56426048DFC}"/>
              </a:ext>
            </a:extLst>
          </p:cNvPr>
          <p:cNvSpPr/>
          <p:nvPr/>
        </p:nvSpPr>
        <p:spPr bwMode="auto">
          <a:xfrm>
            <a:off x="681904" y="2477805"/>
            <a:ext cx="7790360" cy="1182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177BCB4-551F-7B3F-7DA9-0E7E1809FEA1}"/>
              </a:ext>
            </a:extLst>
          </p:cNvPr>
          <p:cNvSpPr/>
          <p:nvPr/>
        </p:nvSpPr>
        <p:spPr bwMode="auto">
          <a:xfrm>
            <a:off x="2423592" y="3861048"/>
            <a:ext cx="2448271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7531BC66-93F8-BE1D-5C57-F2083DA84037}"/>
              </a:ext>
            </a:extLst>
          </p:cNvPr>
          <p:cNvSpPr/>
          <p:nvPr/>
        </p:nvSpPr>
        <p:spPr bwMode="auto">
          <a:xfrm>
            <a:off x="2423592" y="5481789"/>
            <a:ext cx="1944215" cy="1001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562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1" grpId="0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C5A9E7-0A74-67B7-02B9-17688DDFF3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3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7C2500-8041-50DC-F474-C561AB93100D}"/>
              </a:ext>
            </a:extLst>
          </p:cNvPr>
          <p:cNvSpPr/>
          <p:nvPr/>
        </p:nvSpPr>
        <p:spPr bwMode="auto">
          <a:xfrm>
            <a:off x="681904" y="2420888"/>
            <a:ext cx="9086504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9269ED4-C415-AA3E-501C-8ACF5C7E7CA9}"/>
              </a:ext>
            </a:extLst>
          </p:cNvPr>
          <p:cNvSpPr/>
          <p:nvPr/>
        </p:nvSpPr>
        <p:spPr bwMode="auto">
          <a:xfrm>
            <a:off x="2495600" y="4010805"/>
            <a:ext cx="2214875" cy="352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3742EE3-D7B9-70A5-46EB-D3CE08EF204E}"/>
              </a:ext>
            </a:extLst>
          </p:cNvPr>
          <p:cNvSpPr/>
          <p:nvPr/>
        </p:nvSpPr>
        <p:spPr bwMode="auto">
          <a:xfrm>
            <a:off x="2351585" y="4916094"/>
            <a:ext cx="1749368" cy="371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274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D7349F-4D17-753C-2D6A-616CF068FF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4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9454E6-C24E-24FC-3609-1955EBCDF45F}"/>
              </a:ext>
            </a:extLst>
          </p:cNvPr>
          <p:cNvSpPr/>
          <p:nvPr/>
        </p:nvSpPr>
        <p:spPr bwMode="auto">
          <a:xfrm>
            <a:off x="681904" y="1844824"/>
            <a:ext cx="9014496" cy="1584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839F04D-171D-05DD-4BD6-40BAD978AE01}"/>
              </a:ext>
            </a:extLst>
          </p:cNvPr>
          <p:cNvSpPr/>
          <p:nvPr/>
        </p:nvSpPr>
        <p:spPr bwMode="auto">
          <a:xfrm>
            <a:off x="2539047" y="3757794"/>
            <a:ext cx="3340929" cy="372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6396F61-B3AA-3DDA-F821-2D1774924CB1}"/>
              </a:ext>
            </a:extLst>
          </p:cNvPr>
          <p:cNvSpPr/>
          <p:nvPr/>
        </p:nvSpPr>
        <p:spPr bwMode="auto">
          <a:xfrm>
            <a:off x="2539047" y="4664408"/>
            <a:ext cx="1314285" cy="362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849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1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</Words>
  <Application>Microsoft Office PowerPoint</Application>
  <PresentationFormat>宽屏</PresentationFormat>
  <Paragraphs>1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2024-08-13T06:31:21Z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