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78" r:id="rId4"/>
    <p:sldId id="377" r:id="rId5"/>
    <p:sldId id="375" r:id="rId6"/>
    <p:sldId id="373" r:id="rId7"/>
    <p:sldId id="371" r:id="rId8"/>
    <p:sldId id="368" r:id="rId9"/>
    <p:sldId id="367" r:id="rId10"/>
    <p:sldId id="366" r:id="rId11"/>
    <p:sldId id="365" r:id="rId12"/>
    <p:sldId id="364" r:id="rId13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108" d="100"/>
          <a:sy n="108" d="100"/>
        </p:scale>
        <p:origin x="120" y="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6000" y="3178275"/>
            <a:ext cx="10800000" cy="50145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A5D56BB-C6BD-CC79-A177-8D689DB5077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325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54B9F90-67E5-7CAA-1A10-63E0C2740202}"/>
              </a:ext>
            </a:extLst>
          </p:cNvPr>
          <p:cNvSpPr/>
          <p:nvPr/>
        </p:nvSpPr>
        <p:spPr bwMode="auto">
          <a:xfrm>
            <a:off x="681904" y="1915822"/>
            <a:ext cx="5761904" cy="4389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0E88462-48B2-07FE-2154-31237FB4AB0F}"/>
              </a:ext>
            </a:extLst>
          </p:cNvPr>
          <p:cNvSpPr/>
          <p:nvPr/>
        </p:nvSpPr>
        <p:spPr bwMode="auto">
          <a:xfrm>
            <a:off x="1929523" y="2850969"/>
            <a:ext cx="4990476" cy="3721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E7F1A70-F277-2086-C3A8-3025E75564E1}"/>
              </a:ext>
            </a:extLst>
          </p:cNvPr>
          <p:cNvSpPr/>
          <p:nvPr/>
        </p:nvSpPr>
        <p:spPr bwMode="auto">
          <a:xfrm>
            <a:off x="3691428" y="3738404"/>
            <a:ext cx="1733333" cy="3816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4E91BFA-EB3C-2594-954E-32A3DF59EC21}"/>
              </a:ext>
            </a:extLst>
          </p:cNvPr>
          <p:cNvSpPr/>
          <p:nvPr/>
        </p:nvSpPr>
        <p:spPr bwMode="auto">
          <a:xfrm>
            <a:off x="3939047" y="4635381"/>
            <a:ext cx="1180952" cy="3721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44094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0F2FEC7-E282-E8D3-C371-3016D08E07A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0853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0F94AA5-668D-E5D5-B95A-06E08165015D}"/>
              </a:ext>
            </a:extLst>
          </p:cNvPr>
          <p:cNvSpPr/>
          <p:nvPr/>
        </p:nvSpPr>
        <p:spPr bwMode="auto">
          <a:xfrm>
            <a:off x="681904" y="1925214"/>
            <a:ext cx="7862368" cy="4388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7869D5D-7BA1-2DF9-BC96-DD68CDA23E23}"/>
              </a:ext>
            </a:extLst>
          </p:cNvPr>
          <p:cNvSpPr/>
          <p:nvPr/>
        </p:nvSpPr>
        <p:spPr bwMode="auto">
          <a:xfrm>
            <a:off x="1167619" y="2780928"/>
            <a:ext cx="6656573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3BEDB3E3-F4B4-706E-6784-CE0949E5ED41}"/>
              </a:ext>
            </a:extLst>
          </p:cNvPr>
          <p:cNvSpPr/>
          <p:nvPr/>
        </p:nvSpPr>
        <p:spPr bwMode="auto">
          <a:xfrm>
            <a:off x="3796190" y="3717032"/>
            <a:ext cx="3019890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DE0DE0C4-3361-7A2A-0508-3AEC255FDBDA}"/>
              </a:ext>
            </a:extLst>
          </p:cNvPr>
          <p:cNvSpPr/>
          <p:nvPr/>
        </p:nvSpPr>
        <p:spPr bwMode="auto">
          <a:xfrm>
            <a:off x="4691428" y="4509120"/>
            <a:ext cx="1620596" cy="11521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35683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11" grpId="0" animBg="1"/>
      <p:bldP spid="1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3BCEB7E-C7DC-A55B-6D85-7E92F71066C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2944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E98135A-EECC-8496-0113-14DCDCA362C0}"/>
              </a:ext>
            </a:extLst>
          </p:cNvPr>
          <p:cNvSpPr/>
          <p:nvPr/>
        </p:nvSpPr>
        <p:spPr bwMode="auto">
          <a:xfrm>
            <a:off x="681904" y="1935022"/>
            <a:ext cx="5990160" cy="4389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C1F5AE1-43A0-93AE-BDB7-5C4C49B15774}"/>
              </a:ext>
            </a:extLst>
          </p:cNvPr>
          <p:cNvSpPr/>
          <p:nvPr/>
        </p:nvSpPr>
        <p:spPr bwMode="auto">
          <a:xfrm>
            <a:off x="1929522" y="2780928"/>
            <a:ext cx="5606637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9F0CB21-8BBD-BCF1-D74D-CD436B33FB17}"/>
              </a:ext>
            </a:extLst>
          </p:cNvPr>
          <p:cNvSpPr/>
          <p:nvPr/>
        </p:nvSpPr>
        <p:spPr bwMode="auto">
          <a:xfrm>
            <a:off x="3929522" y="3717032"/>
            <a:ext cx="2022461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C602B82-024B-B1CD-3ED5-0C86DA7F7C9E}"/>
              </a:ext>
            </a:extLst>
          </p:cNvPr>
          <p:cNvSpPr/>
          <p:nvPr/>
        </p:nvSpPr>
        <p:spPr bwMode="auto">
          <a:xfrm>
            <a:off x="4186666" y="4581128"/>
            <a:ext cx="1765317" cy="5413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3083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ACB4BFC-9A9C-46B5-D035-E36D521ED65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771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2460224-CEA8-B6F6-E9FE-6CB7477B3704}"/>
              </a:ext>
            </a:extLst>
          </p:cNvPr>
          <p:cNvSpPr/>
          <p:nvPr/>
        </p:nvSpPr>
        <p:spPr bwMode="auto">
          <a:xfrm>
            <a:off x="681904" y="2952251"/>
            <a:ext cx="3514285" cy="4381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E590E5C-9C86-C964-3E3A-211337236435}"/>
              </a:ext>
            </a:extLst>
          </p:cNvPr>
          <p:cNvSpPr/>
          <p:nvPr/>
        </p:nvSpPr>
        <p:spPr bwMode="auto">
          <a:xfrm>
            <a:off x="1958095" y="3789040"/>
            <a:ext cx="2238094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DEAC1DE-8AFE-FFBE-F3C2-6DBA1E2D5244}"/>
              </a:ext>
            </a:extLst>
          </p:cNvPr>
          <p:cNvSpPr/>
          <p:nvPr/>
        </p:nvSpPr>
        <p:spPr bwMode="auto">
          <a:xfrm>
            <a:off x="2205714" y="4763707"/>
            <a:ext cx="1730046" cy="4654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8206E17-EFE8-CFAD-C2B4-74EBA7CAB1E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2519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1B34153-E5AF-D1D1-25FC-7FC576F890B8}"/>
              </a:ext>
            </a:extLst>
          </p:cNvPr>
          <p:cNvSpPr/>
          <p:nvPr/>
        </p:nvSpPr>
        <p:spPr bwMode="auto">
          <a:xfrm>
            <a:off x="681904" y="1952959"/>
            <a:ext cx="5198072" cy="4385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AECB79F-3BC1-2302-D2EF-05E25C6FD1F2}"/>
              </a:ext>
            </a:extLst>
          </p:cNvPr>
          <p:cNvSpPr/>
          <p:nvPr/>
        </p:nvSpPr>
        <p:spPr bwMode="auto">
          <a:xfrm>
            <a:off x="3472380" y="2852936"/>
            <a:ext cx="1975548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34D73CE-FC6F-90B1-D1BD-61AF3ED3F5BD}"/>
              </a:ext>
            </a:extLst>
          </p:cNvPr>
          <p:cNvSpPr/>
          <p:nvPr/>
        </p:nvSpPr>
        <p:spPr bwMode="auto">
          <a:xfrm>
            <a:off x="3710476" y="3746418"/>
            <a:ext cx="2169500" cy="10507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65999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80605FE-DF62-C317-5A68-88B44489F15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4611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67DED20-C922-801E-3639-09EFE7CF6848}"/>
              </a:ext>
            </a:extLst>
          </p:cNvPr>
          <p:cNvSpPr/>
          <p:nvPr/>
        </p:nvSpPr>
        <p:spPr bwMode="auto">
          <a:xfrm>
            <a:off x="681904" y="1905422"/>
            <a:ext cx="4694016" cy="4385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7529883-0F27-BC8A-FA81-C41DE396F960}"/>
              </a:ext>
            </a:extLst>
          </p:cNvPr>
          <p:cNvSpPr/>
          <p:nvPr/>
        </p:nvSpPr>
        <p:spPr bwMode="auto">
          <a:xfrm>
            <a:off x="2062857" y="2708921"/>
            <a:ext cx="2736999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808BCA04-9498-99D9-1A67-4371AE75BCAE}"/>
              </a:ext>
            </a:extLst>
          </p:cNvPr>
          <p:cNvSpPr/>
          <p:nvPr/>
        </p:nvSpPr>
        <p:spPr bwMode="auto">
          <a:xfrm>
            <a:off x="2783632" y="3755157"/>
            <a:ext cx="1841129" cy="3718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36755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1125D7F-EF2E-6136-5D42-9E7D3DCB67A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3165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A57844A-295B-70CF-AA9F-6FC578E212B3}"/>
              </a:ext>
            </a:extLst>
          </p:cNvPr>
          <p:cNvSpPr/>
          <p:nvPr/>
        </p:nvSpPr>
        <p:spPr bwMode="auto">
          <a:xfrm>
            <a:off x="681904" y="1885859"/>
            <a:ext cx="5270080" cy="4383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912FE6B-0F00-FA6B-0ECF-290F703C49A7}"/>
              </a:ext>
            </a:extLst>
          </p:cNvPr>
          <p:cNvSpPr/>
          <p:nvPr/>
        </p:nvSpPr>
        <p:spPr bwMode="auto">
          <a:xfrm>
            <a:off x="2548570" y="2708920"/>
            <a:ext cx="2827349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B4268A2-23E8-62B1-669E-B83283C8A1A1}"/>
              </a:ext>
            </a:extLst>
          </p:cNvPr>
          <p:cNvSpPr/>
          <p:nvPr/>
        </p:nvSpPr>
        <p:spPr bwMode="auto">
          <a:xfrm>
            <a:off x="3196190" y="3715672"/>
            <a:ext cx="1190476" cy="3716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69362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77553C1-A9E3-9E1C-593F-E9A679DFB4E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5955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BE729C7-B2EA-A2EB-D7AB-65814E08C24C}"/>
              </a:ext>
            </a:extLst>
          </p:cNvPr>
          <p:cNvSpPr/>
          <p:nvPr/>
        </p:nvSpPr>
        <p:spPr bwMode="auto">
          <a:xfrm>
            <a:off x="681904" y="2420888"/>
            <a:ext cx="4045944" cy="10801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F8FE052-340C-10BE-A5FA-B9B22FD60E3C}"/>
              </a:ext>
            </a:extLst>
          </p:cNvPr>
          <p:cNvSpPr/>
          <p:nvPr/>
        </p:nvSpPr>
        <p:spPr bwMode="auto">
          <a:xfrm>
            <a:off x="2704876" y="3969721"/>
            <a:ext cx="2094980" cy="11097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940C6B34-0ED2-6834-6C6F-E9C72E9C44AE}"/>
              </a:ext>
            </a:extLst>
          </p:cNvPr>
          <p:cNvSpPr/>
          <p:nvPr/>
        </p:nvSpPr>
        <p:spPr bwMode="auto">
          <a:xfrm>
            <a:off x="3196190" y="5373216"/>
            <a:ext cx="1675674" cy="10503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11335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1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0BB9D16-1C40-E96D-F98D-872BD3F3CE7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4015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0FBEE19-E81B-69AC-4ED6-4845F4D83CD0}"/>
              </a:ext>
            </a:extLst>
          </p:cNvPr>
          <p:cNvSpPr/>
          <p:nvPr/>
        </p:nvSpPr>
        <p:spPr bwMode="auto">
          <a:xfrm>
            <a:off x="720000" y="1844824"/>
            <a:ext cx="6312104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100EF62-4FB7-2214-5A00-FD42CBA3C13D}"/>
              </a:ext>
            </a:extLst>
          </p:cNvPr>
          <p:cNvSpPr/>
          <p:nvPr/>
        </p:nvSpPr>
        <p:spPr bwMode="auto">
          <a:xfrm>
            <a:off x="2977142" y="2819397"/>
            <a:ext cx="2438095" cy="4382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2CFD8F5-5D07-268B-EC94-E150A0D18A6F}"/>
              </a:ext>
            </a:extLst>
          </p:cNvPr>
          <p:cNvSpPr/>
          <p:nvPr/>
        </p:nvSpPr>
        <p:spPr bwMode="auto">
          <a:xfrm>
            <a:off x="3691428" y="3724578"/>
            <a:ext cx="1171428" cy="4382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>
            <a:extLst>
              <a:ext uri="{FF2B5EF4-FFF2-40B4-BE49-F238E27FC236}">
                <a16:creationId xmlns:a16="http://schemas.microsoft.com/office/drawing/2014/main" id="{BD49E3C9-62A6-113C-F967-F34833B264F6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229573"/>
            <a:ext cx="10800000" cy="25256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1AB501A-A42E-B3CF-25E6-021FD4D04ACF}"/>
              </a:ext>
            </a:extLst>
          </p:cNvPr>
          <p:cNvSpPr/>
          <p:nvPr/>
        </p:nvSpPr>
        <p:spPr bwMode="auto">
          <a:xfrm>
            <a:off x="720000" y="5335148"/>
            <a:ext cx="7104192" cy="4384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AA5D7C79-0733-5A7B-01D5-263333B9E61C}"/>
              </a:ext>
            </a:extLst>
          </p:cNvPr>
          <p:cNvSpPr/>
          <p:nvPr/>
        </p:nvSpPr>
        <p:spPr bwMode="auto">
          <a:xfrm>
            <a:off x="4700952" y="6278700"/>
            <a:ext cx="1190476" cy="3621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32883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  <p:bldP spid="10" grpId="0" animBg="1"/>
      <p:bldP spid="1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CBD4B9D-72C1-4463-567D-6B87786019E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62"/>
          <a:stretch/>
        </p:blipFill>
        <p:spPr>
          <a:xfrm>
            <a:off x="720000" y="907478"/>
            <a:ext cx="10800000" cy="56898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B62D171-A8BA-F8EF-B2D0-AF45173262BA}"/>
              </a:ext>
            </a:extLst>
          </p:cNvPr>
          <p:cNvSpPr/>
          <p:nvPr/>
        </p:nvSpPr>
        <p:spPr bwMode="auto">
          <a:xfrm>
            <a:off x="682818" y="2808796"/>
            <a:ext cx="5112390" cy="6202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3222DF1-EB2A-94AF-2736-C81732971E91}"/>
              </a:ext>
            </a:extLst>
          </p:cNvPr>
          <p:cNvSpPr/>
          <p:nvPr/>
        </p:nvSpPr>
        <p:spPr bwMode="auto">
          <a:xfrm>
            <a:off x="1775521" y="3720150"/>
            <a:ext cx="4248472" cy="6449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689C4B0-EFB4-A53D-4C91-F1D8D40E652A}"/>
              </a:ext>
            </a:extLst>
          </p:cNvPr>
          <p:cNvSpPr/>
          <p:nvPr/>
        </p:nvSpPr>
        <p:spPr bwMode="auto">
          <a:xfrm>
            <a:off x="2639616" y="4594306"/>
            <a:ext cx="2160240" cy="6348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A062043-62EF-E0BC-8DDA-3F55AD288B50}"/>
              </a:ext>
            </a:extLst>
          </p:cNvPr>
          <p:cNvSpPr/>
          <p:nvPr/>
        </p:nvSpPr>
        <p:spPr bwMode="auto">
          <a:xfrm>
            <a:off x="3136766" y="5589240"/>
            <a:ext cx="1663090" cy="10081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44423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  <p:bldP spid="1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D6D8823-6CC9-9927-E02C-F8D8043C8EE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193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5110156-1C2F-88DA-EE09-FBC704FD3DCE}"/>
              </a:ext>
            </a:extLst>
          </p:cNvPr>
          <p:cNvSpPr/>
          <p:nvPr/>
        </p:nvSpPr>
        <p:spPr bwMode="auto">
          <a:xfrm>
            <a:off x="681904" y="1943392"/>
            <a:ext cx="5414096" cy="4385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179B8C8-83AD-78DD-5842-B22538AE3FEA}"/>
              </a:ext>
            </a:extLst>
          </p:cNvPr>
          <p:cNvSpPr/>
          <p:nvPr/>
        </p:nvSpPr>
        <p:spPr bwMode="auto">
          <a:xfrm>
            <a:off x="1520000" y="2852936"/>
            <a:ext cx="4936040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364C930-EC6E-6C98-BF2D-941A04A22DC1}"/>
              </a:ext>
            </a:extLst>
          </p:cNvPr>
          <p:cNvSpPr/>
          <p:nvPr/>
        </p:nvSpPr>
        <p:spPr bwMode="auto">
          <a:xfrm>
            <a:off x="2291428" y="3645024"/>
            <a:ext cx="2724452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67ECE0DA-4358-A48D-8F0E-E209E9732580}"/>
              </a:ext>
            </a:extLst>
          </p:cNvPr>
          <p:cNvSpPr/>
          <p:nvPr/>
        </p:nvSpPr>
        <p:spPr bwMode="auto">
          <a:xfrm>
            <a:off x="2999656" y="4581128"/>
            <a:ext cx="1644152" cy="9849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65844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10" grpId="0" animBg="1"/>
      <p:bldP spid="17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36</cp:revision>
  <dcterms:created xsi:type="dcterms:W3CDTF">2015-09-16T06:52:26Z</dcterms:created>
  <dcterms:modified xsi:type="dcterms:W3CDTF">2024-08-13T07:46:16Z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