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1" r:id="rId5"/>
    <p:sldId id="370" r:id="rId6"/>
    <p:sldId id="369" r:id="rId7"/>
    <p:sldId id="368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1926"/>
            <a:ext cx="10800000" cy="77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27130-644C-D15E-A507-17CA104F8D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"/>
          <a:stretch/>
        </p:blipFill>
        <p:spPr>
          <a:xfrm>
            <a:off x="720000" y="836712"/>
            <a:ext cx="10800000" cy="344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FB585-6840-2E4B-3B2E-1F4BE15105D4}"/>
              </a:ext>
            </a:extLst>
          </p:cNvPr>
          <p:cNvSpPr/>
          <p:nvPr/>
        </p:nvSpPr>
        <p:spPr bwMode="auto">
          <a:xfrm>
            <a:off x="720000" y="2883432"/>
            <a:ext cx="7896280" cy="43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7DE7D-B71E-1DFD-E5D9-B7171FBCDF7D}"/>
              </a:ext>
            </a:extLst>
          </p:cNvPr>
          <p:cNvSpPr/>
          <p:nvPr/>
        </p:nvSpPr>
        <p:spPr bwMode="auto">
          <a:xfrm>
            <a:off x="2539047" y="3818726"/>
            <a:ext cx="1828571" cy="36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7605565-4D97-9A6E-25E2-225088A9D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6829"/>
            <a:ext cx="10800000" cy="249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F0BA50-6E55-D827-CFE1-5882C67D1708}"/>
              </a:ext>
            </a:extLst>
          </p:cNvPr>
          <p:cNvSpPr/>
          <p:nvPr/>
        </p:nvSpPr>
        <p:spPr bwMode="auto">
          <a:xfrm>
            <a:off x="720000" y="5346044"/>
            <a:ext cx="8760376" cy="43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E58891-1186-A4AC-5516-9A09602B0F0C}"/>
              </a:ext>
            </a:extLst>
          </p:cNvPr>
          <p:cNvSpPr/>
          <p:nvPr/>
        </p:nvSpPr>
        <p:spPr bwMode="auto">
          <a:xfrm>
            <a:off x="2539047" y="6252968"/>
            <a:ext cx="1647619" cy="41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9A5A5-B590-97EE-AE80-ED909641F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03166-73F1-621E-07F2-1C39DC0FBD99}"/>
              </a:ext>
            </a:extLst>
          </p:cNvPr>
          <p:cNvSpPr/>
          <p:nvPr/>
        </p:nvSpPr>
        <p:spPr bwMode="auto">
          <a:xfrm>
            <a:off x="767408" y="1935470"/>
            <a:ext cx="7632848" cy="43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BD28C1-36D5-0F16-96CB-C72D22618C15}"/>
              </a:ext>
            </a:extLst>
          </p:cNvPr>
          <p:cNvSpPr/>
          <p:nvPr/>
        </p:nvSpPr>
        <p:spPr bwMode="auto">
          <a:xfrm>
            <a:off x="2539047" y="2871093"/>
            <a:ext cx="809523" cy="362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43FC2BD-3E90-1745-AB16-1DD402E75C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2641"/>
            <a:ext cx="10800000" cy="26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349FC6-D315-97ED-CB62-F6CDD409002D}"/>
              </a:ext>
            </a:extLst>
          </p:cNvPr>
          <p:cNvSpPr/>
          <p:nvPr/>
        </p:nvSpPr>
        <p:spPr bwMode="auto">
          <a:xfrm>
            <a:off x="720000" y="4909466"/>
            <a:ext cx="7680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65E166-9A88-7A12-BC63-B8CC7C55964A}"/>
              </a:ext>
            </a:extLst>
          </p:cNvPr>
          <p:cNvSpPr/>
          <p:nvPr/>
        </p:nvSpPr>
        <p:spPr bwMode="auto">
          <a:xfrm>
            <a:off x="2539046" y="5922133"/>
            <a:ext cx="2476833" cy="476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73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E6BB8-08B3-9DBA-379E-4A740BB1E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04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D16D8-4FB6-4909-6806-6C864AB2A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0D248-BD1B-E969-869A-CEAC3AF5FB71}"/>
              </a:ext>
            </a:extLst>
          </p:cNvPr>
          <p:cNvSpPr/>
          <p:nvPr/>
        </p:nvSpPr>
        <p:spPr bwMode="auto">
          <a:xfrm>
            <a:off x="681904" y="908719"/>
            <a:ext cx="10310640" cy="154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F03688-4300-B3C6-2A0D-FCB1A6C933E1}"/>
              </a:ext>
            </a:extLst>
          </p:cNvPr>
          <p:cNvSpPr/>
          <p:nvPr/>
        </p:nvSpPr>
        <p:spPr bwMode="auto">
          <a:xfrm>
            <a:off x="3647728" y="2708920"/>
            <a:ext cx="7344815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46E2BA5-8066-4F3B-BCFE-7880E31C3E11}"/>
              </a:ext>
            </a:extLst>
          </p:cNvPr>
          <p:cNvSpPr/>
          <p:nvPr/>
        </p:nvSpPr>
        <p:spPr bwMode="auto">
          <a:xfrm>
            <a:off x="3647728" y="4535275"/>
            <a:ext cx="4248472" cy="48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83139-047A-9715-0E51-C33237606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C46E2-F5F3-DA92-FC05-B9EBA6430131}"/>
              </a:ext>
            </a:extLst>
          </p:cNvPr>
          <p:cNvSpPr/>
          <p:nvPr/>
        </p:nvSpPr>
        <p:spPr bwMode="auto">
          <a:xfrm>
            <a:off x="681904" y="908720"/>
            <a:ext cx="9950600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21C603-6FE9-3DA7-FA0E-984BDA1CCD85}"/>
              </a:ext>
            </a:extLst>
          </p:cNvPr>
          <p:cNvSpPr/>
          <p:nvPr/>
        </p:nvSpPr>
        <p:spPr bwMode="auto">
          <a:xfrm>
            <a:off x="3024761" y="2708920"/>
            <a:ext cx="731971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A56394-215D-F863-3640-FE598DC1AFA1}"/>
              </a:ext>
            </a:extLst>
          </p:cNvPr>
          <p:cNvSpPr/>
          <p:nvPr/>
        </p:nvSpPr>
        <p:spPr bwMode="auto">
          <a:xfrm>
            <a:off x="3024761" y="3645024"/>
            <a:ext cx="3647303" cy="627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0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17164-C8E5-A125-00F1-916D66B1FB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454"/>
          <a:stretch/>
        </p:blipFill>
        <p:spPr>
          <a:xfrm>
            <a:off x="719999" y="764700"/>
            <a:ext cx="7596000" cy="6052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53244-0153-2542-F787-F0FEFD796173}"/>
              </a:ext>
            </a:extLst>
          </p:cNvPr>
          <p:cNvSpPr/>
          <p:nvPr/>
        </p:nvSpPr>
        <p:spPr bwMode="auto">
          <a:xfrm>
            <a:off x="694176" y="3316082"/>
            <a:ext cx="5113791" cy="43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959E1B-EF36-98A7-1B14-E9E2486CEB20}"/>
              </a:ext>
            </a:extLst>
          </p:cNvPr>
          <p:cNvSpPr/>
          <p:nvPr/>
        </p:nvSpPr>
        <p:spPr bwMode="auto">
          <a:xfrm>
            <a:off x="1847528" y="3873192"/>
            <a:ext cx="2232248" cy="491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2189A6-2E33-537F-87E7-3E38AB144B2E}"/>
              </a:ext>
            </a:extLst>
          </p:cNvPr>
          <p:cNvSpPr/>
          <p:nvPr/>
        </p:nvSpPr>
        <p:spPr bwMode="auto">
          <a:xfrm>
            <a:off x="719998" y="4509120"/>
            <a:ext cx="227965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22189A6-2E33-537F-87E7-3E38AB144B2E}"/>
              </a:ext>
            </a:extLst>
          </p:cNvPr>
          <p:cNvSpPr/>
          <p:nvPr/>
        </p:nvSpPr>
        <p:spPr bwMode="auto">
          <a:xfrm>
            <a:off x="719998" y="5123147"/>
            <a:ext cx="443989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22189A6-2E33-537F-87E7-3E38AB144B2E}"/>
              </a:ext>
            </a:extLst>
          </p:cNvPr>
          <p:cNvSpPr/>
          <p:nvPr/>
        </p:nvSpPr>
        <p:spPr bwMode="auto">
          <a:xfrm>
            <a:off x="1378863" y="5771220"/>
            <a:ext cx="18722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22189A6-2E33-537F-87E7-3E38AB144B2E}"/>
              </a:ext>
            </a:extLst>
          </p:cNvPr>
          <p:cNvSpPr/>
          <p:nvPr/>
        </p:nvSpPr>
        <p:spPr bwMode="auto">
          <a:xfrm>
            <a:off x="1378863" y="6312727"/>
            <a:ext cx="10447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8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C1D8B-19C6-B17C-6CD1-AF96B71FE3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720000" y="692695"/>
            <a:ext cx="7560000" cy="612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9DA5B-2234-C85B-D236-D6D7A2F509C6}"/>
              </a:ext>
            </a:extLst>
          </p:cNvPr>
          <p:cNvSpPr/>
          <p:nvPr/>
        </p:nvSpPr>
        <p:spPr bwMode="auto">
          <a:xfrm>
            <a:off x="688120" y="2492896"/>
            <a:ext cx="65600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0685E3-E591-CFF6-F9A2-F0997675419B}"/>
              </a:ext>
            </a:extLst>
          </p:cNvPr>
          <p:cNvSpPr/>
          <p:nvPr/>
        </p:nvSpPr>
        <p:spPr bwMode="auto">
          <a:xfrm>
            <a:off x="1919536" y="3139170"/>
            <a:ext cx="3960440" cy="50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F8BACB0-D2CA-DAD3-35A8-DD2F96AF6E71}"/>
              </a:ext>
            </a:extLst>
          </p:cNvPr>
          <p:cNvSpPr/>
          <p:nvPr/>
        </p:nvSpPr>
        <p:spPr bwMode="auto">
          <a:xfrm>
            <a:off x="1917550" y="3728417"/>
            <a:ext cx="3746401" cy="56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4F8BACB0-D2CA-DAD3-35A8-DD2F96AF6E71}"/>
              </a:ext>
            </a:extLst>
          </p:cNvPr>
          <p:cNvSpPr/>
          <p:nvPr/>
        </p:nvSpPr>
        <p:spPr bwMode="auto">
          <a:xfrm>
            <a:off x="1917550" y="4380001"/>
            <a:ext cx="1586162" cy="56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4F8BACB0-D2CA-DAD3-35A8-DD2F96AF6E71}"/>
              </a:ext>
            </a:extLst>
          </p:cNvPr>
          <p:cNvSpPr/>
          <p:nvPr/>
        </p:nvSpPr>
        <p:spPr bwMode="auto">
          <a:xfrm>
            <a:off x="720000" y="5026534"/>
            <a:ext cx="3746401" cy="85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4F8BACB0-D2CA-DAD3-35A8-DD2F96AF6E71}"/>
              </a:ext>
            </a:extLst>
          </p:cNvPr>
          <p:cNvSpPr/>
          <p:nvPr/>
        </p:nvSpPr>
        <p:spPr bwMode="auto">
          <a:xfrm>
            <a:off x="720000" y="6021288"/>
            <a:ext cx="5376000" cy="793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3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81672-1CA2-BCDC-72EB-FF0CA61602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"/>
          <a:stretch/>
        </p:blipFill>
        <p:spPr>
          <a:xfrm>
            <a:off x="720000" y="764703"/>
            <a:ext cx="9324000" cy="604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7E8C3-A5C0-21A2-57AD-E377CE0E7889}"/>
              </a:ext>
            </a:extLst>
          </p:cNvPr>
          <p:cNvSpPr/>
          <p:nvPr/>
        </p:nvSpPr>
        <p:spPr bwMode="auto">
          <a:xfrm>
            <a:off x="720000" y="3186872"/>
            <a:ext cx="6240096" cy="60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603AF6-9924-C7CD-F338-2D9278382A79}"/>
              </a:ext>
            </a:extLst>
          </p:cNvPr>
          <p:cNvSpPr/>
          <p:nvPr/>
        </p:nvSpPr>
        <p:spPr bwMode="auto">
          <a:xfrm>
            <a:off x="2207567" y="3982278"/>
            <a:ext cx="2943441" cy="52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1C92E5-78DF-6BB5-5734-12EC5149B523}"/>
              </a:ext>
            </a:extLst>
          </p:cNvPr>
          <p:cNvSpPr/>
          <p:nvPr/>
        </p:nvSpPr>
        <p:spPr bwMode="auto">
          <a:xfrm>
            <a:off x="2207567" y="4738876"/>
            <a:ext cx="3392122" cy="63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602C10-BDE2-2935-4578-A7227F3BD4F3}"/>
              </a:ext>
            </a:extLst>
          </p:cNvPr>
          <p:cNvSpPr/>
          <p:nvPr/>
        </p:nvSpPr>
        <p:spPr bwMode="auto">
          <a:xfrm>
            <a:off x="727874" y="5514758"/>
            <a:ext cx="4423133" cy="57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2FA6E1-A432-46CD-C5E8-7782BCA3A5DB}"/>
              </a:ext>
            </a:extLst>
          </p:cNvPr>
          <p:cNvSpPr/>
          <p:nvPr/>
        </p:nvSpPr>
        <p:spPr bwMode="auto">
          <a:xfrm>
            <a:off x="727874" y="6298418"/>
            <a:ext cx="4720054" cy="51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7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