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0" name="yt_shape_13110"/>
          <p:cNvSpPr txBox="1"/>
          <p:nvPr/>
        </p:nvSpPr>
        <p:spPr>
          <a:xfrm>
            <a:off x="540000" y="900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11" name="yt_shape_13111"/>
              <p:cNvSpPr txBox="1"/>
              <p:nvPr/>
            </p:nvSpPr>
            <p:spPr>
              <a:xfrm>
                <a:off x="540000" y="1273440"/>
                <a:ext cx="10718814" cy="210390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教材母题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111" name="yt_shape_13111" descr="{&quot;rangeId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73440"/>
                <a:ext cx="10718814" cy="2103900"/>
              </a:xfrm>
              <a:prstGeom prst="rect">
                <a:avLst/>
              </a:prstGeom>
              <a:blipFill>
                <a:blip r:embed="rId2"/>
                <a:stretch>
                  <a:fillRect l="-1023" t="-2305" r="-17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A35C6A-0E12-2092-8EF0-4A9AEFEE9339}"/>
                  </a:ext>
                </a:extLst>
              </p:cNvPr>
              <p:cNvSpPr txBox="1"/>
              <p:nvPr/>
            </p:nvSpPr>
            <p:spPr>
              <a:xfrm>
                <a:off x="521989" y="2177610"/>
                <a:ext cx="674992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, 'mathAnswerShape': 1, 'IsSplitBraceMath': 1}">
                <a:extLst>
                  <a:ext uri="{FF2B5EF4-FFF2-40B4-BE49-F238E27FC236}">
                    <a16:creationId xmlns:a16="http://schemas.microsoft.com/office/drawing/2014/main" id="{24A35C6A-0E12-2092-8EF0-4A9AEFEE93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177610"/>
                <a:ext cx="6749924" cy="1154189"/>
              </a:xfrm>
              <a:prstGeom prst="rect">
                <a:avLst/>
              </a:prstGeom>
              <a:blipFill>
                <a:blip r:embed="rId3"/>
                <a:stretch>
                  <a:fillRect l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13" name="yt_shape_13113"/>
              <p:cNvSpPr txBox="1"/>
              <p:nvPr/>
            </p:nvSpPr>
            <p:spPr>
              <a:xfrm>
                <a:off x="540000" y="900000"/>
                <a:ext cx="9364743" cy="31525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根据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同类项概念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构建方程组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【变式训练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如果单项式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因为单项式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3" name="yt_shape_13113" descr="{&quot;rangeId&quot;:2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64743" cy="3152530"/>
              </a:xfrm>
              <a:prstGeom prst="rect">
                <a:avLst/>
              </a:prstGeom>
              <a:blipFill>
                <a:blip r:embed="rId2"/>
                <a:stretch>
                  <a:fillRect l="-2018" t="-1741" r="-1042" b="-2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791123-82F8-2D80-D361-B93221CB9290}"/>
              </a:ext>
            </a:extLst>
          </p:cNvPr>
          <p:cNvSpPr txBox="1"/>
          <p:nvPr/>
        </p:nvSpPr>
        <p:spPr>
          <a:xfrm>
            <a:off x="449989" y="1804170"/>
            <a:ext cx="6638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因为单项式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23C650-3BCA-00DE-3F34-A08665BE5138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547052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, 'isTopic': 1, 'pageBreak': True}">
                <a:extLst>
                  <a:ext uri="{FF2B5EF4-FFF2-40B4-BE49-F238E27FC236}">
                    <a16:creationId xmlns:a16="http://schemas.microsoft.com/office/drawing/2014/main" id="{4823C650-3BCA-00DE-3F34-A08665BE5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5470525" cy="1154189"/>
              </a:xfrm>
              <a:prstGeom prst="rect">
                <a:avLst/>
              </a:prstGeom>
              <a:blipFill>
                <a:blip r:embed="rId3"/>
                <a:stretch>
                  <a:fillRect l="-1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2D8E10-FEF5-9A4A-D31D-56783534FA96}"/>
                  </a:ext>
                </a:extLst>
              </p:cNvPr>
              <p:cNvSpPr txBox="1"/>
              <p:nvPr/>
            </p:nvSpPr>
            <p:spPr>
              <a:xfrm>
                <a:off x="449989" y="3340235"/>
                <a:ext cx="2610549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isTopic': 1, 'pageBreak': True}">
                <a:extLst>
                  <a:ext uri="{FF2B5EF4-FFF2-40B4-BE49-F238E27FC236}">
                    <a16:creationId xmlns:a16="http://schemas.microsoft.com/office/drawing/2014/main" id="{E12D8E10-FEF5-9A4A-D31D-56783534F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0235"/>
                <a:ext cx="2610549" cy="728612"/>
              </a:xfrm>
              <a:prstGeom prst="rect">
                <a:avLst/>
              </a:prstGeom>
              <a:blipFill>
                <a:blip r:embed="rId4"/>
                <a:stretch>
                  <a:fillRect l="-3738" r="-37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17" name="yt_shape_13117"/>
              <p:cNvSpPr txBox="1"/>
              <p:nvPr/>
            </p:nvSpPr>
            <p:spPr>
              <a:xfrm>
                <a:off x="540119" y="900000"/>
                <a:ext cx="11492915" cy="39001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运用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新定义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构建方程组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【变式训练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x*y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c5e8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x*y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x*y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17" name="yt_shape_131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00107"/>
              </a:xfrm>
              <a:prstGeom prst="rect">
                <a:avLst/>
              </a:prstGeom>
              <a:blipFill>
                <a:blip r:embed="rId2"/>
                <a:stretch>
                  <a:fillRect l="-1645" t="-1408" b="-3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7776B59-D31C-2197-538D-2AA74E6A42FB}"/>
              </a:ext>
            </a:extLst>
          </p:cNvPr>
          <p:cNvSpPr txBox="1"/>
          <p:nvPr/>
        </p:nvSpPr>
        <p:spPr>
          <a:xfrm>
            <a:off x="450108" y="2279658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x*y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0D096D-55EE-5C93-C635-D4F72BDF52C4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4988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isTopic': 1, 'pageBreak': True}">
                <a:extLst>
                  <a:ext uri="{FF2B5EF4-FFF2-40B4-BE49-F238E27FC236}">
                    <a16:creationId xmlns:a16="http://schemas.microsoft.com/office/drawing/2014/main" id="{C80D096D-55EE-5C93-C635-D4F72BDF52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498848" cy="1154189"/>
              </a:xfrm>
              <a:prstGeom prst="rect">
                <a:avLst/>
              </a:prstGeom>
              <a:blipFill>
                <a:blip r:embed="rId3"/>
                <a:stretch>
                  <a:fillRect l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E49BD16-4472-2CC3-16C4-7163F94E45E3}"/>
              </a:ext>
            </a:extLst>
          </p:cNvPr>
          <p:cNvSpPr txBox="1"/>
          <p:nvPr/>
        </p:nvSpPr>
        <p:spPr>
          <a:xfrm>
            <a:off x="450108" y="3815723"/>
            <a:ext cx="279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x*y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0AF10F-4548-AD35-9EA6-6DDA2AE85932}"/>
              </a:ext>
            </a:extLst>
          </p:cNvPr>
          <p:cNvSpPr txBox="1"/>
          <p:nvPr/>
        </p:nvSpPr>
        <p:spPr>
          <a:xfrm>
            <a:off x="450108" y="4291211"/>
            <a:ext cx="348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21" name="yt_shape_13121"/>
              <p:cNvSpPr txBox="1"/>
              <p:nvPr/>
            </p:nvSpPr>
            <p:spPr>
              <a:xfrm>
                <a:off x="540000" y="900000"/>
                <a:ext cx="10323339" cy="35306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利用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非负性质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构建方程组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【变式训练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解此方程组得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21" name="yt_shape_13121" descr="{&quot;rangeId&quot;:4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23339" cy="3530647"/>
              </a:xfrm>
              <a:prstGeom prst="rect">
                <a:avLst/>
              </a:prstGeom>
              <a:blipFill>
                <a:blip r:embed="rId2"/>
                <a:stretch>
                  <a:fillRect l="-1831" t="-1554" r="-1004" b="-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CD87B6-8E6D-33E1-30B8-BCC9D0ADE6C8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444074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isTopic': 1, 'pageBreak': True}">
                <a:extLst>
                  <a:ext uri="{FF2B5EF4-FFF2-40B4-BE49-F238E27FC236}">
                    <a16:creationId xmlns:a16="http://schemas.microsoft.com/office/drawing/2014/main" id="{37CD87B6-8E6D-33E1-30B8-BCC9D0ADE6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4440745" cy="1154189"/>
              </a:xfrm>
              <a:prstGeom prst="rect">
                <a:avLst/>
              </a:prstGeom>
              <a:blipFill>
                <a:blip r:embed="rId3"/>
                <a:stretch>
                  <a:fillRect l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1F5815-0F2E-94C9-23E9-88EC959AAEFB}"/>
                  </a:ext>
                </a:extLst>
              </p:cNvPr>
              <p:cNvSpPr txBox="1"/>
              <p:nvPr/>
            </p:nvSpPr>
            <p:spPr>
              <a:xfrm>
                <a:off x="449989" y="2864747"/>
                <a:ext cx="34709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解此方程组得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isTopic': 1, 'pageBreak': True}">
                <a:extLst>
                  <a:ext uri="{FF2B5EF4-FFF2-40B4-BE49-F238E27FC236}">
                    <a16:creationId xmlns:a16="http://schemas.microsoft.com/office/drawing/2014/main" id="{C61F5815-0F2E-94C9-23E9-88EC959AAE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4747"/>
                <a:ext cx="3470973" cy="1154189"/>
              </a:xfrm>
              <a:prstGeom prst="rect">
                <a:avLst/>
              </a:prstGeom>
              <a:blipFill>
                <a:blip r:embed="rId4"/>
                <a:stretch>
                  <a:fillRect l="-2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EE388A0-DF6D-F85D-1148-F510C353E93A}"/>
              </a:ext>
            </a:extLst>
          </p:cNvPr>
          <p:cNvSpPr txBox="1"/>
          <p:nvPr/>
        </p:nvSpPr>
        <p:spPr>
          <a:xfrm>
            <a:off x="449989" y="3925324"/>
            <a:ext cx="626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27" name="yt_shape_13127"/>
              <p:cNvSpPr txBox="1"/>
              <p:nvPr/>
            </p:nvSpPr>
            <p:spPr>
              <a:xfrm>
                <a:off x="540119" y="900000"/>
                <a:ext cx="11492915" cy="3530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同解替换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构建方程组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【变式训练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ba5d"/>
                  </a:rPr>
                  <a:t>k</a:t>
                </a:r>
                <a:b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的值代入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27" name="yt_shape_13127" descr="{&quot;rangeId&quot;:5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30647"/>
              </a:xfrm>
              <a:prstGeom prst="rect">
                <a:avLst/>
              </a:prstGeom>
              <a:blipFill>
                <a:blip r:embed="rId2"/>
                <a:stretch>
                  <a:fillRect l="-1645" t="-1554" b="-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46B6F8-CBF6-CAEA-ECC3-81A19177466B}"/>
                  </a:ext>
                </a:extLst>
              </p:cNvPr>
              <p:cNvSpPr txBox="1"/>
              <p:nvPr/>
            </p:nvSpPr>
            <p:spPr>
              <a:xfrm>
                <a:off x="450108" y="2864747"/>
                <a:ext cx="593185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isTopic': 1, 'pageBreak': True}">
                <a:extLst>
                  <a:ext uri="{FF2B5EF4-FFF2-40B4-BE49-F238E27FC236}">
                    <a16:creationId xmlns:a16="http://schemas.microsoft.com/office/drawing/2014/main" id="{4646B6F8-CBF6-CAEA-ECC3-81A191774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64747"/>
                <a:ext cx="5931852" cy="1154189"/>
              </a:xfrm>
              <a:prstGeom prst="rect">
                <a:avLst/>
              </a:prstGeom>
              <a:blipFill>
                <a:blip r:embed="rId3"/>
                <a:stretch>
                  <a:fillRect l="-1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B3909D7-D39C-9004-F29F-74FF747DE15F}"/>
              </a:ext>
            </a:extLst>
          </p:cNvPr>
          <p:cNvSpPr txBox="1"/>
          <p:nvPr/>
        </p:nvSpPr>
        <p:spPr>
          <a:xfrm>
            <a:off x="450108" y="3925324"/>
            <a:ext cx="67428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的值代入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2" name="yt_shape_13132"/>
              <p:cNvSpPr txBox="1"/>
              <p:nvPr/>
            </p:nvSpPr>
            <p:spPr>
              <a:xfrm>
                <a:off x="540119" y="900000"/>
                <a:ext cx="11492915" cy="27980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将错就错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解方程组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【变式训练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由于粗心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甲看错了方程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57c0"/>
                  </a:rPr>
                  <a:t>得到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乙看错了方程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 xmlns="">
          <p:sp>
            <p:nvSpPr>
              <p:cNvPr id="13132" name="yt_shape_13132" descr="{&quot;rangeId&quot;:7,&quot;color&quot;:&quot;B&quot;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798074"/>
              </a:xfrm>
              <a:prstGeom prst="rect">
                <a:avLst/>
              </a:prstGeom>
              <a:blipFill>
                <a:blip r:embed="rId2"/>
                <a:stretch>
                  <a:fillRect l="-1701" t="-1961" r="-1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6" name="yt_shape_13136"/>
              <p:cNvSpPr txBox="1"/>
              <p:nvPr/>
            </p:nvSpPr>
            <p:spPr>
              <a:xfrm>
                <a:off x="540119" y="900000"/>
                <a:ext cx="11492915" cy="46015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试确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由于甲看错了方程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1dc32"/>
                  </a:rPr>
                  <a:t>所以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适合方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由于乙看错了方程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适合方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6e4e6"/>
                  </a:rPr>
                  <a:t>x</a:t>
                </a:r>
                <a:b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36" name="yt_shape_13136" descr="{&quot;rangeId&quot;:8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01581"/>
              </a:xfrm>
              <a:prstGeom prst="rect">
                <a:avLst/>
              </a:prstGeom>
              <a:blipFill>
                <a:blip r:embed="rId2"/>
                <a:stretch>
                  <a:fillRect l="-1645" t="-1194" b="-3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E01ABB-0839-5535-CD6B-656EE1A771EC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100431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由于甲看错了方程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2_1dc32"/>
                  </a:rPr>
                  <a:t>所以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, 'IsSplitBraceMath': 1}">
                <a:extLst>
                  <a:ext uri="{FF2B5EF4-FFF2-40B4-BE49-F238E27FC236}">
                    <a16:creationId xmlns:a16="http://schemas.microsoft.com/office/drawing/2014/main" id="{35E01ABB-0839-5535-CD6B-656EE1A771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10043161" cy="1154189"/>
              </a:xfrm>
              <a:prstGeom prst="rect">
                <a:avLst/>
              </a:prstGeom>
              <a:blipFill>
                <a:blip r:embed="rId3"/>
                <a:stretch>
                  <a:fillRect l="-971" r="-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09332F-384D-7FA9-8A65-B0D4E27F9EF1}"/>
                  </a:ext>
                </a:extLst>
              </p:cNvPr>
              <p:cNvSpPr txBox="1"/>
              <p:nvPr/>
            </p:nvSpPr>
            <p:spPr>
              <a:xfrm>
                <a:off x="450108" y="2204864"/>
                <a:ext cx="4685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适合方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09332F-384D-7FA9-8A65-B0D4E27F9E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4864"/>
                <a:ext cx="4685411" cy="1154189"/>
              </a:xfrm>
              <a:prstGeom prst="rect">
                <a:avLst/>
              </a:prstGeom>
              <a:blipFill>
                <a:blip r:embed="rId4"/>
                <a:stretch>
                  <a:fillRect r="-2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CB5E0B9-F6D2-6B5C-5377-CBE7EF33C70A}"/>
              </a:ext>
            </a:extLst>
          </p:cNvPr>
          <p:cNvSpPr txBox="1"/>
          <p:nvPr/>
        </p:nvSpPr>
        <p:spPr>
          <a:xfrm>
            <a:off x="450108" y="3449836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82223D-01BA-8DB8-B070-275386428FE2}"/>
                  </a:ext>
                </a:extLst>
              </p:cNvPr>
              <p:cNvSpPr txBox="1"/>
              <p:nvPr/>
            </p:nvSpPr>
            <p:spPr>
              <a:xfrm>
                <a:off x="450108" y="3925324"/>
                <a:ext cx="110951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由于乙看错了方程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适合方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6e4e6"/>
                  </a:rPr>
                  <a:t>x</a:t>
                </a:r>
                <a:b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mathAnswerShape': 1, 'IsSplitBraceMath': 1}">
                <a:extLst>
                  <a:ext uri="{FF2B5EF4-FFF2-40B4-BE49-F238E27FC236}">
                    <a16:creationId xmlns:a16="http://schemas.microsoft.com/office/drawing/2014/main" id="{0782223D-01BA-8DB8-B070-275386428F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25324"/>
                <a:ext cx="11095101" cy="1154189"/>
              </a:xfrm>
              <a:prstGeom prst="rect">
                <a:avLst/>
              </a:prstGeom>
              <a:blipFill>
                <a:blip r:embed="rId5"/>
                <a:stretch>
                  <a:fillRect l="-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EF07541-44E6-B696-F605-8D2F07537238}"/>
              </a:ext>
            </a:extLst>
          </p:cNvPr>
          <p:cNvSpPr txBox="1"/>
          <p:nvPr/>
        </p:nvSpPr>
        <p:spPr>
          <a:xfrm>
            <a:off x="450108" y="4985901"/>
            <a:ext cx="5629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9" name="yt_shape_13139"/>
              <p:cNvSpPr txBox="1"/>
              <p:nvPr/>
            </p:nvSpPr>
            <p:spPr>
              <a:xfrm>
                <a:off x="540000" y="900000"/>
                <a:ext cx="7267439" cy="2257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请你求出原方程组的解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原方程组变为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19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139" name="yt_shape_13139" descr="{&quot;rangeId&quot;:9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67439" cy="2257926"/>
              </a:xfrm>
              <a:prstGeom prst="rect">
                <a:avLst/>
              </a:prstGeom>
              <a:blipFill>
                <a:blip r:embed="rId2"/>
                <a:stretch>
                  <a:fillRect l="-2601" t="-2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D495EC-9A55-BBCE-8EF5-AECE539873E5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737724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原方程组变为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19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, 'IsSplitBraceMath': 1}">
                <a:extLst>
                  <a:ext uri="{FF2B5EF4-FFF2-40B4-BE49-F238E27FC236}">
                    <a16:creationId xmlns:a16="http://schemas.microsoft.com/office/drawing/2014/main" id="{33D495EC-9A55-BBCE-8EF5-AECE539873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7377240" cy="1854213"/>
              </a:xfrm>
              <a:prstGeom prst="rect">
                <a:avLst/>
              </a:prstGeom>
              <a:blipFill>
                <a:blip r:embed="rId3"/>
                <a:stretch>
                  <a:fillRect l="-1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</Words>
  <Application>Microsoft Office PowerPoint</Application>
  <PresentationFormat>宽屏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7</cp:revision>
  <dcterms:created xsi:type="dcterms:W3CDTF">2024-08-13T11:53:27Z</dcterms:created>
  <dcterms:modified xsi:type="dcterms:W3CDTF">2024-08-14T15:08:09Z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