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78" r:id="rId12"/>
    <p:sldId id="377" r:id="rId13"/>
    <p:sldId id="376" r:id="rId14"/>
    <p:sldId id="374" r:id="rId15"/>
    <p:sldId id="373" r:id="rId16"/>
    <p:sldId id="389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4682"/>
            <a:ext cx="10800000" cy="748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6EC52-7721-5645-F511-1F6B98963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5CD3C-16E4-26B5-2CE0-2E72ACA4174E}"/>
              </a:ext>
            </a:extLst>
          </p:cNvPr>
          <p:cNvSpPr/>
          <p:nvPr/>
        </p:nvSpPr>
        <p:spPr bwMode="auto">
          <a:xfrm>
            <a:off x="10200456" y="3789040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F04E84-5F40-41DD-A357-0B8278DB3F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r="24886" b="5701"/>
          <a:stretch/>
        </p:blipFill>
        <p:spPr>
          <a:xfrm>
            <a:off x="4115776" y="4509120"/>
            <a:ext cx="4008448" cy="177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B3D56BB-896A-4FBD-22BD-9B48E6B901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 b="33989"/>
          <a:stretch/>
        </p:blipFill>
        <p:spPr>
          <a:xfrm>
            <a:off x="1199456" y="6156591"/>
            <a:ext cx="9192424" cy="65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87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2BD77-FB94-32F6-C8F7-D7B42D841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91F69A-4547-196F-7405-A3AA4D521087}"/>
              </a:ext>
            </a:extLst>
          </p:cNvPr>
          <p:cNvSpPr/>
          <p:nvPr/>
        </p:nvSpPr>
        <p:spPr bwMode="auto">
          <a:xfrm>
            <a:off x="1948571" y="4005064"/>
            <a:ext cx="6955741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1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8792C-E498-2917-4FEB-7EDBF69E1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583A2-368A-83A3-758D-96D9A8889305}"/>
              </a:ext>
            </a:extLst>
          </p:cNvPr>
          <p:cNvSpPr/>
          <p:nvPr/>
        </p:nvSpPr>
        <p:spPr bwMode="auto">
          <a:xfrm>
            <a:off x="6415238" y="2105778"/>
            <a:ext cx="800000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19E9D-4CB6-89FC-BE84-2E13162A441A}"/>
              </a:ext>
            </a:extLst>
          </p:cNvPr>
          <p:cNvSpPr/>
          <p:nvPr/>
        </p:nvSpPr>
        <p:spPr bwMode="auto">
          <a:xfrm>
            <a:off x="2310476" y="5138119"/>
            <a:ext cx="323809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01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90451-F822-F7B4-D1C2-CF4B52E49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04F96B-950A-DADE-7D31-9851F7A51F12}"/>
              </a:ext>
            </a:extLst>
          </p:cNvPr>
          <p:cNvSpPr/>
          <p:nvPr/>
        </p:nvSpPr>
        <p:spPr bwMode="auto">
          <a:xfrm>
            <a:off x="6456040" y="2564904"/>
            <a:ext cx="10801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EC5EE3-E80C-E0AC-F3E1-5551239F13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5"/>
          <a:stretch/>
        </p:blipFill>
        <p:spPr>
          <a:xfrm>
            <a:off x="720000" y="3573016"/>
            <a:ext cx="10800000" cy="317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150011-4C44-CCB3-6044-DD05D8521068}"/>
              </a:ext>
            </a:extLst>
          </p:cNvPr>
          <p:cNvSpPr/>
          <p:nvPr/>
        </p:nvSpPr>
        <p:spPr bwMode="auto">
          <a:xfrm>
            <a:off x="8072380" y="5931647"/>
            <a:ext cx="200000" cy="39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51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FD080-65E8-B84C-4349-7358D9194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10213A-1204-0BD6-3C6E-1B249C179D50}"/>
              </a:ext>
            </a:extLst>
          </p:cNvPr>
          <p:cNvSpPr/>
          <p:nvPr/>
        </p:nvSpPr>
        <p:spPr bwMode="auto">
          <a:xfrm>
            <a:off x="7929523" y="3920930"/>
            <a:ext cx="628571" cy="40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3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64A90-59C6-4E5C-9F43-1FBAD38EE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11"/>
          <a:stretch/>
        </p:blipFill>
        <p:spPr>
          <a:xfrm>
            <a:off x="720000" y="827998"/>
            <a:ext cx="10800000" cy="364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446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64A90-59C6-4E5C-9F43-1FBAD38EE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88" b="2909"/>
          <a:stretch/>
        </p:blipFill>
        <p:spPr>
          <a:xfrm>
            <a:off x="720000" y="908720"/>
            <a:ext cx="10800000" cy="491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74257-588B-9A94-5EC9-08CB61F348BD}"/>
              </a:ext>
            </a:extLst>
          </p:cNvPr>
          <p:cNvSpPr/>
          <p:nvPr/>
        </p:nvSpPr>
        <p:spPr bwMode="auto">
          <a:xfrm>
            <a:off x="1691528" y="808400"/>
            <a:ext cx="7716840" cy="82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26D0E-621F-0A5D-FC21-099E7720D100}"/>
              </a:ext>
            </a:extLst>
          </p:cNvPr>
          <p:cNvSpPr/>
          <p:nvPr/>
        </p:nvSpPr>
        <p:spPr bwMode="auto">
          <a:xfrm>
            <a:off x="1696299" y="1736482"/>
            <a:ext cx="6703957" cy="75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6FD709-1982-40CA-D672-2D71F40F0E05}"/>
              </a:ext>
            </a:extLst>
          </p:cNvPr>
          <p:cNvSpPr/>
          <p:nvPr/>
        </p:nvSpPr>
        <p:spPr bwMode="auto">
          <a:xfrm>
            <a:off x="1710256" y="2600578"/>
            <a:ext cx="2513536" cy="68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484EC3-48E6-9A09-9A6E-68366AB1B0DF}"/>
              </a:ext>
            </a:extLst>
          </p:cNvPr>
          <p:cNvSpPr/>
          <p:nvPr/>
        </p:nvSpPr>
        <p:spPr bwMode="auto">
          <a:xfrm>
            <a:off x="1698462" y="3438499"/>
            <a:ext cx="5405650" cy="74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CDA91A-3ABC-0986-F0CE-32E40D31E9D8}"/>
              </a:ext>
            </a:extLst>
          </p:cNvPr>
          <p:cNvSpPr/>
          <p:nvPr/>
        </p:nvSpPr>
        <p:spPr bwMode="auto">
          <a:xfrm>
            <a:off x="1710256" y="4437112"/>
            <a:ext cx="2801568" cy="1492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8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DBC1A-64AF-1BAF-B0DF-732F42809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A879D-9EB5-9B4E-B574-024395BD13E6}"/>
              </a:ext>
            </a:extLst>
          </p:cNvPr>
          <p:cNvSpPr/>
          <p:nvPr/>
        </p:nvSpPr>
        <p:spPr bwMode="auto">
          <a:xfrm>
            <a:off x="683990" y="2720902"/>
            <a:ext cx="5484018" cy="441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3BB444-DA63-1B78-63BD-71D03ACA0392}"/>
              </a:ext>
            </a:extLst>
          </p:cNvPr>
          <p:cNvSpPr/>
          <p:nvPr/>
        </p:nvSpPr>
        <p:spPr bwMode="auto">
          <a:xfrm>
            <a:off x="6168008" y="2720902"/>
            <a:ext cx="2222029" cy="49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C7927-4304-916F-D65C-BEF79095C4CC}"/>
              </a:ext>
            </a:extLst>
          </p:cNvPr>
          <p:cNvSpPr/>
          <p:nvPr/>
        </p:nvSpPr>
        <p:spPr bwMode="auto">
          <a:xfrm>
            <a:off x="720000" y="3541160"/>
            <a:ext cx="5680508" cy="47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8FC87A-8B7A-F137-4423-8FC397401656}"/>
              </a:ext>
            </a:extLst>
          </p:cNvPr>
          <p:cNvSpPr/>
          <p:nvPr/>
        </p:nvSpPr>
        <p:spPr bwMode="auto">
          <a:xfrm>
            <a:off x="683990" y="4388459"/>
            <a:ext cx="2817748" cy="5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BFF350-0A28-4C4B-C9AE-6ADFA678777E}"/>
              </a:ext>
            </a:extLst>
          </p:cNvPr>
          <p:cNvSpPr/>
          <p:nvPr/>
        </p:nvSpPr>
        <p:spPr bwMode="auto">
          <a:xfrm>
            <a:off x="720000" y="5244773"/>
            <a:ext cx="2927728" cy="1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3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F232E-BAB3-C6EB-0595-F88955238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F0C62-8E5C-507D-E194-E6EAF87E6A72}"/>
              </a:ext>
            </a:extLst>
          </p:cNvPr>
          <p:cNvSpPr/>
          <p:nvPr/>
        </p:nvSpPr>
        <p:spPr bwMode="auto">
          <a:xfrm>
            <a:off x="4139047" y="4923495"/>
            <a:ext cx="209523" cy="3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4F2AA-D19E-4166-D92B-0B5BA765DFC6}"/>
              </a:ext>
            </a:extLst>
          </p:cNvPr>
          <p:cNvSpPr/>
          <p:nvPr/>
        </p:nvSpPr>
        <p:spPr bwMode="auto">
          <a:xfrm>
            <a:off x="6528048" y="4913970"/>
            <a:ext cx="991951" cy="40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9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CE3D6-A3D7-5C71-C7B8-821FA0BD2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62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F969F-6C23-0A24-F6ED-F13C5786EFCA}"/>
              </a:ext>
            </a:extLst>
          </p:cNvPr>
          <p:cNvSpPr/>
          <p:nvPr/>
        </p:nvSpPr>
        <p:spPr bwMode="auto">
          <a:xfrm>
            <a:off x="682976" y="929969"/>
            <a:ext cx="9445472" cy="241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566B5E-E6DF-E67B-A55B-BFB62430B1B4}"/>
              </a:ext>
            </a:extLst>
          </p:cNvPr>
          <p:cNvSpPr/>
          <p:nvPr/>
        </p:nvSpPr>
        <p:spPr bwMode="auto">
          <a:xfrm>
            <a:off x="682976" y="3501008"/>
            <a:ext cx="35408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291728-D2A5-E330-3FC5-9C4D3F64BC69}"/>
              </a:ext>
            </a:extLst>
          </p:cNvPr>
          <p:cNvSpPr/>
          <p:nvPr/>
        </p:nvSpPr>
        <p:spPr bwMode="auto">
          <a:xfrm>
            <a:off x="682976" y="4365103"/>
            <a:ext cx="5773064" cy="55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F3C511-A6CE-D82C-DE63-F6AACCB6A9A6}"/>
              </a:ext>
            </a:extLst>
          </p:cNvPr>
          <p:cNvSpPr/>
          <p:nvPr/>
        </p:nvSpPr>
        <p:spPr bwMode="auto">
          <a:xfrm>
            <a:off x="682976" y="5324017"/>
            <a:ext cx="5485032" cy="1371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76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FCFBC-82EB-926A-2044-58D623D4A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99E28-D5B3-C346-B232-ABABF5AFCD11}"/>
              </a:ext>
            </a:extLst>
          </p:cNvPr>
          <p:cNvSpPr/>
          <p:nvPr/>
        </p:nvSpPr>
        <p:spPr bwMode="auto">
          <a:xfrm>
            <a:off x="10128448" y="2780928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E79F1-7D21-E1FF-385E-FC4C82528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87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9731D0-9404-6236-A797-B42630A3BD49}"/>
              </a:ext>
            </a:extLst>
          </p:cNvPr>
          <p:cNvSpPr/>
          <p:nvPr/>
        </p:nvSpPr>
        <p:spPr bwMode="auto">
          <a:xfrm>
            <a:off x="720000" y="827999"/>
            <a:ext cx="4439896" cy="152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A28334-924E-AE78-F79F-BEE10D48D731}"/>
              </a:ext>
            </a:extLst>
          </p:cNvPr>
          <p:cNvSpPr/>
          <p:nvPr/>
        </p:nvSpPr>
        <p:spPr bwMode="auto">
          <a:xfrm>
            <a:off x="683990" y="2585694"/>
            <a:ext cx="3899842" cy="450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7B2654-183C-C680-DBBD-E7B90783CE79}"/>
              </a:ext>
            </a:extLst>
          </p:cNvPr>
          <p:cNvSpPr/>
          <p:nvPr/>
        </p:nvSpPr>
        <p:spPr bwMode="auto">
          <a:xfrm>
            <a:off x="683990" y="3356992"/>
            <a:ext cx="5556026" cy="60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8D2BE01-C0BA-2440-C570-C8B3F4C87148}"/>
              </a:ext>
            </a:extLst>
          </p:cNvPr>
          <p:cNvSpPr/>
          <p:nvPr/>
        </p:nvSpPr>
        <p:spPr bwMode="auto">
          <a:xfrm>
            <a:off x="720000" y="4352404"/>
            <a:ext cx="5520015" cy="11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EC1DE6C-30BF-BDE1-C7F8-C7A44AB3FE7F}"/>
              </a:ext>
            </a:extLst>
          </p:cNvPr>
          <p:cNvSpPr/>
          <p:nvPr/>
        </p:nvSpPr>
        <p:spPr bwMode="auto">
          <a:xfrm>
            <a:off x="683990" y="5983906"/>
            <a:ext cx="3827834" cy="441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7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8B575-A1CC-D757-9416-6717A136C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8EC52-F40F-F793-A40C-A9BE5ACA8DEE}"/>
              </a:ext>
            </a:extLst>
          </p:cNvPr>
          <p:cNvSpPr/>
          <p:nvPr/>
        </p:nvSpPr>
        <p:spPr bwMode="auto">
          <a:xfrm>
            <a:off x="681904" y="908720"/>
            <a:ext cx="4189960" cy="664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12365-0310-7B0C-026A-E6E6C6ECE263}"/>
              </a:ext>
            </a:extLst>
          </p:cNvPr>
          <p:cNvSpPr/>
          <p:nvPr/>
        </p:nvSpPr>
        <p:spPr bwMode="auto">
          <a:xfrm>
            <a:off x="681904" y="1888035"/>
            <a:ext cx="6998272" cy="410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D7F8D-5481-2175-FFED-D1A934B64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3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6159C-800C-F72D-5D46-084C3B68F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94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626BD-0DE4-2DBE-C2D0-2D3B08D12F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2908"/>
          <a:stretch/>
        </p:blipFill>
        <p:spPr>
          <a:xfrm>
            <a:off x="719999" y="764695"/>
            <a:ext cx="8820000" cy="6062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62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C5B91-68A8-4173-F7AF-78D0B6707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232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F7425-0584-D24A-E257-4F13A236CBC4}"/>
              </a:ext>
            </a:extLst>
          </p:cNvPr>
          <p:cNvSpPr/>
          <p:nvPr/>
        </p:nvSpPr>
        <p:spPr bwMode="auto">
          <a:xfrm>
            <a:off x="687466" y="828000"/>
            <a:ext cx="8360862" cy="1399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8C740ED-04F5-8900-9E8C-D6884F70AB58}"/>
              </a:ext>
            </a:extLst>
          </p:cNvPr>
          <p:cNvSpPr/>
          <p:nvPr/>
        </p:nvSpPr>
        <p:spPr bwMode="auto">
          <a:xfrm>
            <a:off x="801333" y="2504570"/>
            <a:ext cx="4440809" cy="1147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7DF74B2-9055-93B1-0F4D-2C70F0EEB297}"/>
              </a:ext>
            </a:extLst>
          </p:cNvPr>
          <p:cNvSpPr/>
          <p:nvPr/>
        </p:nvSpPr>
        <p:spPr bwMode="auto">
          <a:xfrm>
            <a:off x="5242142" y="2520847"/>
            <a:ext cx="2553871" cy="1131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2F99D1E-174E-EF9C-E129-435087786D53}"/>
              </a:ext>
            </a:extLst>
          </p:cNvPr>
          <p:cNvSpPr/>
          <p:nvPr/>
        </p:nvSpPr>
        <p:spPr bwMode="auto">
          <a:xfrm>
            <a:off x="623392" y="3945117"/>
            <a:ext cx="8496944" cy="1284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DBAE1F3-55A7-1085-64C2-66DB3BB181E4}"/>
              </a:ext>
            </a:extLst>
          </p:cNvPr>
          <p:cNvSpPr/>
          <p:nvPr/>
        </p:nvSpPr>
        <p:spPr bwMode="auto">
          <a:xfrm>
            <a:off x="687466" y="5556581"/>
            <a:ext cx="6945880" cy="32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A1E7BD9-F619-7E9C-A434-739D1200C459}"/>
              </a:ext>
            </a:extLst>
          </p:cNvPr>
          <p:cNvSpPr/>
          <p:nvPr/>
        </p:nvSpPr>
        <p:spPr bwMode="auto">
          <a:xfrm>
            <a:off x="687466" y="6237311"/>
            <a:ext cx="7856806" cy="45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0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3" grpId="0" animBg="1"/>
      <p:bldP spid="37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637CB-5F3E-F11B-52C2-9C7CFE9E2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B341F-605D-122D-6142-E4761A5D094D}"/>
              </a:ext>
            </a:extLst>
          </p:cNvPr>
          <p:cNvSpPr/>
          <p:nvPr/>
        </p:nvSpPr>
        <p:spPr bwMode="auto">
          <a:xfrm>
            <a:off x="10128448" y="2780928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5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6546C-14FA-973E-7AF8-87B49BE9F0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EB0E6-9ABF-48F0-1958-0818F8F52824}"/>
              </a:ext>
            </a:extLst>
          </p:cNvPr>
          <p:cNvSpPr/>
          <p:nvPr/>
        </p:nvSpPr>
        <p:spPr bwMode="auto">
          <a:xfrm>
            <a:off x="10056440" y="2780928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2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5A4F6-CFF7-DE61-1A75-F3FE3203C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E48BA-7FA0-AF4C-B56D-4DA092163815}"/>
              </a:ext>
            </a:extLst>
          </p:cNvPr>
          <p:cNvSpPr/>
          <p:nvPr/>
        </p:nvSpPr>
        <p:spPr bwMode="auto">
          <a:xfrm>
            <a:off x="10200456" y="2852936"/>
            <a:ext cx="72008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37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A499D-58E7-46D5-FFE6-B6285488C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D4F61-BB6D-151E-ADB1-637562A48F36}"/>
              </a:ext>
            </a:extLst>
          </p:cNvPr>
          <p:cNvSpPr/>
          <p:nvPr/>
        </p:nvSpPr>
        <p:spPr bwMode="auto">
          <a:xfrm>
            <a:off x="10128448" y="2708920"/>
            <a:ext cx="792088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6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A68B6-EC6F-3D6B-B035-1C25BE2C2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17A33-9274-C8D7-97D9-C27A3AADFB17}"/>
              </a:ext>
            </a:extLst>
          </p:cNvPr>
          <p:cNvSpPr/>
          <p:nvPr/>
        </p:nvSpPr>
        <p:spPr bwMode="auto">
          <a:xfrm>
            <a:off x="10128448" y="5733256"/>
            <a:ext cx="864096" cy="59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9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1A144-ADE8-2853-0108-C92AD242D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865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E58F2-F321-67A6-EC28-1628F657CE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6880C5-3673-E844-8CD1-0F2FDD1913A4}"/>
              </a:ext>
            </a:extLst>
          </p:cNvPr>
          <p:cNvSpPr/>
          <p:nvPr/>
        </p:nvSpPr>
        <p:spPr bwMode="auto">
          <a:xfrm>
            <a:off x="10200456" y="2852936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2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2024-08-13T08:24:04Z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