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6" r:id="rId4"/>
    <p:sldId id="374" r:id="rId5"/>
    <p:sldId id="373" r:id="rId6"/>
    <p:sldId id="371" r:id="rId7"/>
    <p:sldId id="369" r:id="rId8"/>
    <p:sldId id="367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120609"/>
            <a:ext cx="10800000" cy="6167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877DB7-F73D-B966-BC95-AF7CFF776F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79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83C03D-E12B-A9CB-8946-BFA2A160B41C}"/>
              </a:ext>
            </a:extLst>
          </p:cNvPr>
          <p:cNvSpPr/>
          <p:nvPr/>
        </p:nvSpPr>
        <p:spPr bwMode="auto">
          <a:xfrm>
            <a:off x="681904" y="980727"/>
            <a:ext cx="6350200" cy="540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ACC9060-3721-37C5-B018-5E4E69305F87}"/>
              </a:ext>
            </a:extLst>
          </p:cNvPr>
          <p:cNvSpPr/>
          <p:nvPr/>
        </p:nvSpPr>
        <p:spPr bwMode="auto">
          <a:xfrm>
            <a:off x="681904" y="1844824"/>
            <a:ext cx="5342088" cy="595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E000A8B-6A18-0CC5-4293-4FBF702B60D7}"/>
              </a:ext>
            </a:extLst>
          </p:cNvPr>
          <p:cNvSpPr/>
          <p:nvPr/>
        </p:nvSpPr>
        <p:spPr bwMode="auto">
          <a:xfrm>
            <a:off x="681904" y="2783565"/>
            <a:ext cx="5774136" cy="429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467C6CA-3080-16A7-AEB7-0C10E8350B1F}"/>
              </a:ext>
            </a:extLst>
          </p:cNvPr>
          <p:cNvSpPr/>
          <p:nvPr/>
        </p:nvSpPr>
        <p:spPr bwMode="auto">
          <a:xfrm>
            <a:off x="681904" y="3645024"/>
            <a:ext cx="563012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D48C0CB-88C9-90C5-EF46-90B1ED33B195}"/>
              </a:ext>
            </a:extLst>
          </p:cNvPr>
          <p:cNvSpPr/>
          <p:nvPr/>
        </p:nvSpPr>
        <p:spPr bwMode="auto">
          <a:xfrm>
            <a:off x="681904" y="4581129"/>
            <a:ext cx="5846144" cy="1026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img_16777215">
            <a:extLst>
              <a:ext uri="{FF2B5EF4-FFF2-40B4-BE49-F238E27FC236}">
                <a16:creationId xmlns:a16="http://schemas.microsoft.com/office/drawing/2014/main" id="{5A82DFF5-1662-A813-503A-E3D47CA75C1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29" t="5263" r="14885" b="5337"/>
          <a:stretch/>
        </p:blipFill>
        <p:spPr>
          <a:xfrm>
            <a:off x="8472264" y="1520787"/>
            <a:ext cx="2990069" cy="3816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80316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5" grpId="0" animBg="1"/>
      <p:bldP spid="20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524685-60A5-F93D-6E4A-494DDE56F15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6" b="4135"/>
          <a:stretch/>
        </p:blipFill>
        <p:spPr>
          <a:xfrm>
            <a:off x="720000" y="764704"/>
            <a:ext cx="10620000" cy="6020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DEF5B2-C2CC-9259-D472-8F39D85CC868}"/>
              </a:ext>
            </a:extLst>
          </p:cNvPr>
          <p:cNvSpPr/>
          <p:nvPr/>
        </p:nvSpPr>
        <p:spPr bwMode="auto">
          <a:xfrm>
            <a:off x="1228834" y="2388478"/>
            <a:ext cx="6451342" cy="896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C643A3B-5C0A-F5FB-377C-DF334317476C}"/>
              </a:ext>
            </a:extLst>
          </p:cNvPr>
          <p:cNvSpPr/>
          <p:nvPr/>
        </p:nvSpPr>
        <p:spPr bwMode="auto">
          <a:xfrm>
            <a:off x="2807088" y="3284984"/>
            <a:ext cx="2856864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A5DC750-EB44-B47D-D721-55C6CDA57DB1}"/>
              </a:ext>
            </a:extLst>
          </p:cNvPr>
          <p:cNvSpPr/>
          <p:nvPr/>
        </p:nvSpPr>
        <p:spPr bwMode="auto">
          <a:xfrm>
            <a:off x="1207121" y="5229199"/>
            <a:ext cx="6185023" cy="750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B051283-1927-63CF-B9F1-E650BAC48D66}"/>
              </a:ext>
            </a:extLst>
          </p:cNvPr>
          <p:cNvSpPr/>
          <p:nvPr/>
        </p:nvSpPr>
        <p:spPr bwMode="auto">
          <a:xfrm>
            <a:off x="2807088" y="6170623"/>
            <a:ext cx="2856864" cy="614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C9C1E7-4386-87DE-F4E3-34CDA8F92C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"/>
          <a:stretch/>
        </p:blipFill>
        <p:spPr>
          <a:xfrm>
            <a:off x="720000" y="836711"/>
            <a:ext cx="8978746" cy="5859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A001F4-A93E-3493-439B-B0A976F942D0}"/>
              </a:ext>
            </a:extLst>
          </p:cNvPr>
          <p:cNvSpPr/>
          <p:nvPr/>
        </p:nvSpPr>
        <p:spPr bwMode="auto">
          <a:xfrm>
            <a:off x="1195064" y="2538509"/>
            <a:ext cx="3246285" cy="38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D1E6F8-4475-0CEE-157F-9575785C3F00}"/>
              </a:ext>
            </a:extLst>
          </p:cNvPr>
          <p:cNvSpPr/>
          <p:nvPr/>
        </p:nvSpPr>
        <p:spPr bwMode="auto">
          <a:xfrm>
            <a:off x="1226737" y="3274978"/>
            <a:ext cx="7749583" cy="38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93A5D4D-4F9C-3AB4-7341-D4D133515381}"/>
              </a:ext>
            </a:extLst>
          </p:cNvPr>
          <p:cNvSpPr/>
          <p:nvPr/>
        </p:nvSpPr>
        <p:spPr bwMode="auto">
          <a:xfrm>
            <a:off x="1187148" y="4035205"/>
            <a:ext cx="2820620" cy="364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3578223-4C9A-B64A-DB38-BAAB7701BEAF}"/>
              </a:ext>
            </a:extLst>
          </p:cNvPr>
          <p:cNvSpPr/>
          <p:nvPr/>
        </p:nvSpPr>
        <p:spPr bwMode="auto">
          <a:xfrm>
            <a:off x="1210901" y="4725143"/>
            <a:ext cx="4813091" cy="426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C8F8EB5-4501-BCE6-7394-BC16085F00E2}"/>
              </a:ext>
            </a:extLst>
          </p:cNvPr>
          <p:cNvSpPr/>
          <p:nvPr/>
        </p:nvSpPr>
        <p:spPr bwMode="auto">
          <a:xfrm>
            <a:off x="1195065" y="5445224"/>
            <a:ext cx="242283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ED94336-B2C1-0879-6B8C-9ED2A54B36DC}"/>
              </a:ext>
            </a:extLst>
          </p:cNvPr>
          <p:cNvSpPr/>
          <p:nvPr/>
        </p:nvSpPr>
        <p:spPr bwMode="auto">
          <a:xfrm>
            <a:off x="1210900" y="6252533"/>
            <a:ext cx="3372931" cy="38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261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2" grpId="0" animBg="1"/>
      <p:bldP spid="19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8811B0-B4FA-7A52-4FE1-10CAD45C93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29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0D0885-1FEE-FD58-66F5-E7E8AFB5DDA0}"/>
              </a:ext>
            </a:extLst>
          </p:cNvPr>
          <p:cNvSpPr/>
          <p:nvPr/>
        </p:nvSpPr>
        <p:spPr bwMode="auto">
          <a:xfrm>
            <a:off x="1339046" y="3789040"/>
            <a:ext cx="4396914" cy="1544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A84D0C7-4F59-9DCB-2586-E6757A76220D}"/>
              </a:ext>
            </a:extLst>
          </p:cNvPr>
          <p:cNvSpPr/>
          <p:nvPr/>
        </p:nvSpPr>
        <p:spPr bwMode="auto">
          <a:xfrm>
            <a:off x="1405714" y="5686034"/>
            <a:ext cx="3466150" cy="551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242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663C6A-8883-F92C-3AD5-1509DDD0C8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17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9D4235-7155-746F-FF2E-7D94613BD5CB}"/>
              </a:ext>
            </a:extLst>
          </p:cNvPr>
          <p:cNvSpPr/>
          <p:nvPr/>
        </p:nvSpPr>
        <p:spPr bwMode="auto">
          <a:xfrm>
            <a:off x="681904" y="980728"/>
            <a:ext cx="7430320" cy="578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32CFAC6-E581-4164-CB37-AE2EB7D0F929}"/>
              </a:ext>
            </a:extLst>
          </p:cNvPr>
          <p:cNvSpPr/>
          <p:nvPr/>
        </p:nvSpPr>
        <p:spPr bwMode="auto">
          <a:xfrm>
            <a:off x="681904" y="1916832"/>
            <a:ext cx="563012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D5217FB-22F3-8D7D-A524-CC354563742A}"/>
              </a:ext>
            </a:extLst>
          </p:cNvPr>
          <p:cNvSpPr/>
          <p:nvPr/>
        </p:nvSpPr>
        <p:spPr bwMode="auto">
          <a:xfrm>
            <a:off x="681904" y="2924944"/>
            <a:ext cx="5846144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0716F951-5EC0-9CFE-FE9B-322EE760C02B}"/>
              </a:ext>
            </a:extLst>
          </p:cNvPr>
          <p:cNvSpPr/>
          <p:nvPr/>
        </p:nvSpPr>
        <p:spPr bwMode="auto">
          <a:xfrm>
            <a:off x="681904" y="4437112"/>
            <a:ext cx="7286304" cy="608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img_16777215">
            <a:extLst>
              <a:ext uri="{FF2B5EF4-FFF2-40B4-BE49-F238E27FC236}">
                <a16:creationId xmlns:a16="http://schemas.microsoft.com/office/drawing/2014/main" id="{9C8811B0-B4FA-7A52-4FE1-10CAD45C93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45" t="35969" r="884" b="11588"/>
          <a:stretch/>
        </p:blipFill>
        <p:spPr>
          <a:xfrm>
            <a:off x="7896200" y="1559222"/>
            <a:ext cx="4176464" cy="2952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38192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8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DC2CC2-F11C-611F-0BE3-C7556162E6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75783" cy="3291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C1C1B0F-3AD9-41FF-2AF7-B668D7E0F0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5"/>
          <a:stretch/>
        </p:blipFill>
        <p:spPr>
          <a:xfrm>
            <a:off x="1316838" y="4293096"/>
            <a:ext cx="8235546" cy="853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C8C37E-02FA-ADF9-E793-01DA443CCF60}"/>
              </a:ext>
            </a:extLst>
          </p:cNvPr>
          <p:cNvSpPr/>
          <p:nvPr/>
        </p:nvSpPr>
        <p:spPr bwMode="auto">
          <a:xfrm>
            <a:off x="6456040" y="4427073"/>
            <a:ext cx="2571428" cy="514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E5205E3-C023-145C-1051-0078CD8C40A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45" t="1421" r="6217" b="13649"/>
          <a:stretch/>
        </p:blipFill>
        <p:spPr>
          <a:xfrm>
            <a:off x="9164353" y="3624808"/>
            <a:ext cx="2952328" cy="3043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/>
          <p:cNvSpPr/>
          <p:nvPr/>
        </p:nvSpPr>
        <p:spPr>
          <a:xfrm>
            <a:off x="9027468" y="5949280"/>
            <a:ext cx="5249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549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5205E3-C023-145C-1051-0078CD8C40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80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901319-76FF-A553-FE85-9410745129C5}"/>
              </a:ext>
            </a:extLst>
          </p:cNvPr>
          <p:cNvSpPr/>
          <p:nvPr/>
        </p:nvSpPr>
        <p:spPr bwMode="auto">
          <a:xfrm>
            <a:off x="681904" y="1018624"/>
            <a:ext cx="4694016" cy="1401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6FFDA2F-2A9E-69B2-91D3-9224AD707347}"/>
              </a:ext>
            </a:extLst>
          </p:cNvPr>
          <p:cNvSpPr/>
          <p:nvPr/>
        </p:nvSpPr>
        <p:spPr bwMode="auto">
          <a:xfrm>
            <a:off x="681904" y="2610344"/>
            <a:ext cx="4838032" cy="1610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6CE1DA4-7E26-6FD9-FE03-6660CD2BBEDF}"/>
              </a:ext>
            </a:extLst>
          </p:cNvPr>
          <p:cNvSpPr/>
          <p:nvPr/>
        </p:nvSpPr>
        <p:spPr bwMode="auto">
          <a:xfrm>
            <a:off x="681904" y="4509120"/>
            <a:ext cx="570212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6D41D88B-D3B9-4B81-67F7-6786555AABC7}"/>
              </a:ext>
            </a:extLst>
          </p:cNvPr>
          <p:cNvSpPr/>
          <p:nvPr/>
        </p:nvSpPr>
        <p:spPr bwMode="auto">
          <a:xfrm>
            <a:off x="681904" y="5774722"/>
            <a:ext cx="8222408" cy="733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ADC8C37E-02FA-ADF9-E793-01DA443CCF60}"/>
              </a:ext>
            </a:extLst>
          </p:cNvPr>
          <p:cNvSpPr/>
          <p:nvPr/>
        </p:nvSpPr>
        <p:spPr bwMode="auto">
          <a:xfrm>
            <a:off x="2948508" y="5445224"/>
            <a:ext cx="3507532" cy="514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504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  <p:bldP spid="19" grpId="0" animBg="1"/>
      <p:bldP spid="26" grpId="0" animBg="1"/>
      <p:bldP spid="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164A40-C178-D2A3-AC56-9CFBEA5923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9"/>
          <a:stretch/>
        </p:blipFill>
        <p:spPr>
          <a:xfrm>
            <a:off x="720000" y="774567"/>
            <a:ext cx="9480456" cy="4855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A82DFF5-1662-A813-503A-E3D47CA75C1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3" r="14885" b="5337"/>
          <a:stretch/>
        </p:blipFill>
        <p:spPr>
          <a:xfrm>
            <a:off x="5735960" y="4642226"/>
            <a:ext cx="5256584" cy="2182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71059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65B046-BCBA-936F-2A4F-C34F738607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74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5B4E18-6AFC-1ADE-020E-FFD5E0E4AE18}"/>
              </a:ext>
            </a:extLst>
          </p:cNvPr>
          <p:cNvSpPr/>
          <p:nvPr/>
        </p:nvSpPr>
        <p:spPr bwMode="auto">
          <a:xfrm>
            <a:off x="681904" y="961422"/>
            <a:ext cx="6926264" cy="438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4F55C39-CFB9-9CC4-9153-5927ABE805C9}"/>
              </a:ext>
            </a:extLst>
          </p:cNvPr>
          <p:cNvSpPr/>
          <p:nvPr/>
        </p:nvSpPr>
        <p:spPr bwMode="auto">
          <a:xfrm>
            <a:off x="681904" y="1866798"/>
            <a:ext cx="5590476" cy="409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2886EB8-27EE-1BD4-6B3C-86CE8046F9E5}"/>
              </a:ext>
            </a:extLst>
          </p:cNvPr>
          <p:cNvSpPr/>
          <p:nvPr/>
        </p:nvSpPr>
        <p:spPr bwMode="auto">
          <a:xfrm>
            <a:off x="681904" y="2743584"/>
            <a:ext cx="6278192" cy="419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3908F4C-AEB9-1F6A-21A3-7615F7B3CE6F}"/>
              </a:ext>
            </a:extLst>
          </p:cNvPr>
          <p:cNvSpPr/>
          <p:nvPr/>
        </p:nvSpPr>
        <p:spPr bwMode="auto">
          <a:xfrm>
            <a:off x="681904" y="3620369"/>
            <a:ext cx="5590476" cy="476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2828EAA-FD17-72B4-0473-03657920A50E}"/>
              </a:ext>
            </a:extLst>
          </p:cNvPr>
          <p:cNvSpPr/>
          <p:nvPr/>
        </p:nvSpPr>
        <p:spPr bwMode="auto">
          <a:xfrm>
            <a:off x="681904" y="4506686"/>
            <a:ext cx="5846144" cy="1082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img_16777215">
            <a:extLst>
              <a:ext uri="{FF2B5EF4-FFF2-40B4-BE49-F238E27FC236}">
                <a16:creationId xmlns:a16="http://schemas.microsoft.com/office/drawing/2014/main" id="{5A82DFF5-1662-A813-503A-E3D47CA75C1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64" r="59785" b="5337"/>
          <a:stretch/>
        </p:blipFill>
        <p:spPr>
          <a:xfrm>
            <a:off x="7236629" y="1837455"/>
            <a:ext cx="4343180" cy="3376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37426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7" grpId="0" animBg="1"/>
      <p:bldP spid="22" grpId="0" animBg="1"/>
      <p:bldP spid="2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2024-08-13T09:01:10Z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