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7" r:id="rId5"/>
    <p:sldId id="369" r:id="rId6"/>
    <p:sldId id="371" r:id="rId7"/>
    <p:sldId id="373" r:id="rId8"/>
    <p:sldId id="375" r:id="rId9"/>
    <p:sldId id="378" r:id="rId10"/>
    <p:sldId id="256" r:id="rId11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0" name="yt_shape_13660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659" name="yt_image_1365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62" name="yt_shape_13662"/>
          <p:cNvSpPr txBox="1"/>
          <p:nvPr/>
        </p:nvSpPr>
        <p:spPr>
          <a:xfrm>
            <a:off x="540000" y="1603297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线段的长短比较</a:t>
            </a:r>
          </a:p>
        </p:txBody>
      </p:sp>
      <p:sp>
        <p:nvSpPr>
          <p:cNvPr id="13663" name="yt_shape_13663"/>
          <p:cNvSpPr txBox="1"/>
          <p:nvPr/>
        </p:nvSpPr>
        <p:spPr>
          <a:xfrm>
            <a:off x="540000" y="2102862"/>
            <a:ext cx="98953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用圆规比较两条线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65" name="yt_table_13665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1829425"/>
              </p:ext>
            </p:extLst>
          </p:nvPr>
        </p:nvGraphicFramePr>
        <p:xfrm>
          <a:off x="540056" y="2582165"/>
          <a:ext cx="4081463" cy="1901952"/>
        </p:xfrm>
        <a:graphic>
          <a:graphicData uri="http://schemas.openxmlformats.org/drawingml/2006/table">
            <a:tbl>
              <a:tblPr/>
              <a:tblGrid>
                <a:gridCol w="4081463">
                  <a:extLst>
                    <a:ext uri="{9D8B030D-6E8A-4147-A177-3AD203B41FA5}">
                      <a16:colId xmlns:a16="http://schemas.microsoft.com/office/drawing/2014/main" val="107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没有刻度尺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3"/>
                  </a:ext>
                </a:extLst>
              </a:tr>
            </a:tbl>
          </a:graphicData>
        </a:graphic>
      </p:graphicFrame>
      <p:pic>
        <p:nvPicPr>
          <p:cNvPr id="13664" name="yt_image_13664_skip" title="H_96.7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55886" y="2918568"/>
            <a:ext cx="2361880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67" name="yt_shape_13667"/>
          <p:cNvSpPr txBox="1"/>
          <p:nvPr/>
        </p:nvSpPr>
        <p:spPr>
          <a:xfrm>
            <a:off x="540119" y="453448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为了比较线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71821"/>
              </a:rPr>
              <a:t>重合使两条线段在一条直线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68" name="yt_table_1366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8926381"/>
              </p:ext>
            </p:extLst>
          </p:nvPr>
        </p:nvGraphicFramePr>
        <p:xfrm>
          <a:off x="540056" y="5493920"/>
          <a:ext cx="5505768" cy="950976"/>
        </p:xfrm>
        <a:graphic>
          <a:graphicData uri="http://schemas.openxmlformats.org/drawingml/2006/table">
            <a:tbl>
              <a:tblPr/>
              <a:tblGrid>
                <a:gridCol w="3227705">
                  <a:extLst>
                    <a:ext uri="{9D8B030D-6E8A-4147-A177-3AD203B41FA5}">
                      <a16:colId xmlns:a16="http://schemas.microsoft.com/office/drawing/2014/main" val="10772"/>
                    </a:ext>
                  </a:extLst>
                </a:gridCol>
                <a:gridCol w="2278063">
                  <a:extLst>
                    <a:ext uri="{9D8B030D-6E8A-4147-A177-3AD203B41FA5}">
                      <a16:colId xmlns:a16="http://schemas.microsoft.com/office/drawing/2014/main" val="107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5"/>
                  </a:ext>
                </a:extLst>
              </a:tr>
            </a:tbl>
          </a:graphicData>
        </a:graphic>
      </p:graphicFrame>
      <p:pic>
        <p:nvPicPr>
          <p:cNvPr id="3" name="yt_shape_1723550836285">
            <a:extLst>
              <a:ext uri="{FF2B5EF4-FFF2-40B4-BE49-F238E27FC236}">
                <a16:creationId xmlns:a16="http://schemas.microsoft.com/office/drawing/2014/main" id="{CDEAF0D2-0BF9-A646-C298-0F5CE53B77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188816C-4414-E784-3951-114543DB8DF4}"/>
              </a:ext>
            </a:extLst>
          </p:cNvPr>
          <p:cNvSpPr txBox="1"/>
          <p:nvPr/>
        </p:nvSpPr>
        <p:spPr>
          <a:xfrm>
            <a:off x="9436826" y="205605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44F932C-6296-436B-4A52-DFCCD00C7B8B}"/>
              </a:ext>
            </a:extLst>
          </p:cNvPr>
          <p:cNvSpPr txBox="1"/>
          <p:nvPr/>
        </p:nvSpPr>
        <p:spPr>
          <a:xfrm>
            <a:off x="5822208" y="496316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0" name="yt_shape_13670"/>
          <p:cNvSpPr txBox="1"/>
          <p:nvPr/>
        </p:nvSpPr>
        <p:spPr>
          <a:xfrm>
            <a:off x="540000" y="900000"/>
            <a:ext cx="87988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3cm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则下列判断正确的是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71" name="yt_table_1367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1587941"/>
              </p:ext>
            </p:extLst>
          </p:nvPr>
        </p:nvGraphicFramePr>
        <p:xfrm>
          <a:off x="540056" y="1379303"/>
          <a:ext cx="5505768" cy="950976"/>
        </p:xfrm>
        <a:graphic>
          <a:graphicData uri="http://schemas.openxmlformats.org/drawingml/2006/table">
            <a:tbl>
              <a:tblPr/>
              <a:tblGrid>
                <a:gridCol w="3227705">
                  <a:extLst>
                    <a:ext uri="{9D8B030D-6E8A-4147-A177-3AD203B41FA5}">
                      <a16:colId xmlns:a16="http://schemas.microsoft.com/office/drawing/2014/main" val="10774"/>
                    </a:ext>
                  </a:extLst>
                </a:gridCol>
                <a:gridCol w="2278063">
                  <a:extLst>
                    <a:ext uri="{9D8B030D-6E8A-4147-A177-3AD203B41FA5}">
                      <a16:colId xmlns:a16="http://schemas.microsoft.com/office/drawing/2014/main" val="107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不能判断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C46B83E-245B-D0D6-803C-FACEC0FBD788}"/>
              </a:ext>
            </a:extLst>
          </p:cNvPr>
          <p:cNvSpPr txBox="1"/>
          <p:nvPr/>
        </p:nvSpPr>
        <p:spPr>
          <a:xfrm>
            <a:off x="8350976" y="85319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3" name="yt_shape_13673"/>
          <p:cNvSpPr txBox="1"/>
          <p:nvPr/>
        </p:nvSpPr>
        <p:spPr>
          <a:xfrm>
            <a:off x="540000" y="900000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线段的和与差</a:t>
            </a:r>
          </a:p>
        </p:txBody>
      </p:sp>
      <p:sp>
        <p:nvSpPr>
          <p:cNvPr id="13674" name="yt_shape_13674"/>
          <p:cNvSpPr txBox="1"/>
          <p:nvPr/>
        </p:nvSpPr>
        <p:spPr>
          <a:xfrm>
            <a:off x="540000" y="1399565"/>
            <a:ext cx="22313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3675" name="yt_image_1367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2964" y="2031232"/>
            <a:ext cx="2846070" cy="284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77" name="yt_shape_13677"/>
          <p:cNvSpPr txBox="1"/>
          <p:nvPr/>
        </p:nvSpPr>
        <p:spPr>
          <a:xfrm>
            <a:off x="540000" y="2366564"/>
            <a:ext cx="61378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678" name="yt_shape_13678"/>
          <p:cNvSpPr txBox="1"/>
          <p:nvPr/>
        </p:nvSpPr>
        <p:spPr>
          <a:xfrm>
            <a:off x="540000" y="2845867"/>
            <a:ext cx="60866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679" name="yt_shape_13679"/>
          <p:cNvSpPr txBox="1"/>
          <p:nvPr/>
        </p:nvSpPr>
        <p:spPr>
          <a:xfrm>
            <a:off x="540000" y="3325170"/>
            <a:ext cx="46390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680" name="yt_shape_13680"/>
          <p:cNvSpPr txBox="1"/>
          <p:nvPr/>
        </p:nvSpPr>
        <p:spPr>
          <a:xfrm>
            <a:off x="540000" y="3804473"/>
            <a:ext cx="45204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50836360">
            <a:extLst>
              <a:ext uri="{FF2B5EF4-FFF2-40B4-BE49-F238E27FC236}">
                <a16:creationId xmlns:a16="http://schemas.microsoft.com/office/drawing/2014/main" id="{AD5B28D3-ADBC-42F1-4FF2-110CA0BBE2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3AD35CB-3312-A8B2-6ECB-A2A096AD9108}"/>
              </a:ext>
            </a:extLst>
          </p:cNvPr>
          <p:cNvSpPr txBox="1"/>
          <p:nvPr/>
        </p:nvSpPr>
        <p:spPr>
          <a:xfrm>
            <a:off x="3193189" y="2319758"/>
            <a:ext cx="9897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59CE4FC-2F6C-140E-197C-9DDCA3754C2F}"/>
              </a:ext>
            </a:extLst>
          </p:cNvPr>
          <p:cNvSpPr txBox="1"/>
          <p:nvPr/>
        </p:nvSpPr>
        <p:spPr>
          <a:xfrm>
            <a:off x="5499827" y="2319758"/>
            <a:ext cx="903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8DB68D6-2DED-9EA6-43E1-FC8E45B241EF}"/>
              </a:ext>
            </a:extLst>
          </p:cNvPr>
          <p:cNvSpPr txBox="1"/>
          <p:nvPr/>
        </p:nvSpPr>
        <p:spPr>
          <a:xfrm>
            <a:off x="3142389" y="2799061"/>
            <a:ext cx="903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06FBC37-4743-F993-912E-8A2597690088}"/>
              </a:ext>
            </a:extLst>
          </p:cNvPr>
          <p:cNvSpPr txBox="1"/>
          <p:nvPr/>
        </p:nvSpPr>
        <p:spPr>
          <a:xfrm>
            <a:off x="5363302" y="2799061"/>
            <a:ext cx="9897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8D78C39-A56A-259F-147D-4AF3F4B9C52A}"/>
              </a:ext>
            </a:extLst>
          </p:cNvPr>
          <p:cNvSpPr txBox="1"/>
          <p:nvPr/>
        </p:nvSpPr>
        <p:spPr>
          <a:xfrm>
            <a:off x="4015514" y="3278364"/>
            <a:ext cx="903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C90A696-EE02-4F93-A58E-8DF8E1DBD51A}"/>
              </a:ext>
            </a:extLst>
          </p:cNvPr>
          <p:cNvSpPr txBox="1"/>
          <p:nvPr/>
        </p:nvSpPr>
        <p:spPr>
          <a:xfrm>
            <a:off x="3964714" y="3757667"/>
            <a:ext cx="9897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1" name="yt_shape_13681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线段的尺规作图</a:t>
            </a:r>
          </a:p>
        </p:txBody>
      </p:sp>
      <p:sp>
        <p:nvSpPr>
          <p:cNvPr id="13682" name="yt_shape_13682"/>
          <p:cNvSpPr txBox="1"/>
          <p:nvPr/>
        </p:nvSpPr>
        <p:spPr>
          <a:xfrm>
            <a:off x="540000" y="1399565"/>
            <a:ext cx="92076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下列各选项中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只用没有刻度的直尺就能作出图形的是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83" name="yt_table_1368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4587282"/>
              </p:ext>
            </p:extLst>
          </p:nvPr>
        </p:nvGraphicFramePr>
        <p:xfrm>
          <a:off x="540056" y="1878868"/>
          <a:ext cx="5538788" cy="1901952"/>
        </p:xfrm>
        <a:graphic>
          <a:graphicData uri="http://schemas.openxmlformats.org/drawingml/2006/table">
            <a:tbl>
              <a:tblPr/>
              <a:tblGrid>
                <a:gridCol w="5538788">
                  <a:extLst>
                    <a:ext uri="{9D8B030D-6E8A-4147-A177-3AD203B41FA5}">
                      <a16:colId xmlns:a16="http://schemas.microsoft.com/office/drawing/2014/main" val="107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作线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过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P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两点作射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P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在直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上截取线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在射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上截取线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1"/>
                  </a:ext>
                </a:extLst>
              </a:tr>
            </a:tbl>
          </a:graphicData>
        </a:graphic>
      </p:graphicFrame>
      <p:pic>
        <p:nvPicPr>
          <p:cNvPr id="3" name="yt_shape_1723550836429">
            <a:extLst>
              <a:ext uri="{FF2B5EF4-FFF2-40B4-BE49-F238E27FC236}">
                <a16:creationId xmlns:a16="http://schemas.microsoft.com/office/drawing/2014/main" id="{FDE6FC3F-B0A4-88F2-F708-2F59246B6F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C21E2B0-46B8-1989-DA43-3CCF64156B6A}"/>
              </a:ext>
            </a:extLst>
          </p:cNvPr>
          <p:cNvSpPr txBox="1"/>
          <p:nvPr/>
        </p:nvSpPr>
        <p:spPr>
          <a:xfrm>
            <a:off x="87557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6" name="yt_shape_13686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685" name="yt_image_13685" title="H_50.4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88" name="yt_shape_13688"/>
          <p:cNvSpPr txBox="1"/>
          <p:nvPr/>
        </p:nvSpPr>
        <p:spPr>
          <a:xfrm>
            <a:off x="540120" y="159186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aab40"/>
              </a:rPr>
              <a:t>的大小关系是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90" name="yt_table_1369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9557307"/>
              </p:ext>
            </p:extLst>
          </p:nvPr>
        </p:nvGraphicFramePr>
        <p:xfrm>
          <a:off x="540056" y="2551304"/>
          <a:ext cx="5505768" cy="950976"/>
        </p:xfrm>
        <a:graphic>
          <a:graphicData uri="http://schemas.openxmlformats.org/drawingml/2006/table">
            <a:tbl>
              <a:tblPr/>
              <a:tblGrid>
                <a:gridCol w="3227705">
                  <a:extLst>
                    <a:ext uri="{9D8B030D-6E8A-4147-A177-3AD203B41FA5}">
                      <a16:colId xmlns:a16="http://schemas.microsoft.com/office/drawing/2014/main" val="10777"/>
                    </a:ext>
                  </a:extLst>
                </a:gridCol>
                <a:gridCol w="2278063">
                  <a:extLst>
                    <a:ext uri="{9D8B030D-6E8A-4147-A177-3AD203B41FA5}">
                      <a16:colId xmlns:a16="http://schemas.microsoft.com/office/drawing/2014/main" val="107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3"/>
                  </a:ext>
                </a:extLst>
              </a:tr>
            </a:tbl>
          </a:graphicData>
        </a:graphic>
      </p:graphicFrame>
      <p:pic>
        <p:nvPicPr>
          <p:cNvPr id="13689" name="yt_image_13689_skip" title="H_21.9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52184" y="2887346"/>
            <a:ext cx="2982002" cy="27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3E1173A-DB89-F98E-DF56-6A3840DED1AB}"/>
              </a:ext>
            </a:extLst>
          </p:cNvPr>
          <p:cNvSpPr txBox="1"/>
          <p:nvPr/>
        </p:nvSpPr>
        <p:spPr>
          <a:xfrm>
            <a:off x="1059709" y="20205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2" name="yt_shape_1369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求作线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5b00"/>
              </a:rPr>
              <a:t>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面利用尺规作图正确的是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693" name="yt_image_1369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11799"/>
            <a:ext cx="907741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95" name="yt_shape_13695"/>
          <p:cNvSpPr txBox="1"/>
          <p:nvPr/>
        </p:nvSpPr>
        <p:spPr>
          <a:xfrm>
            <a:off x="1775520" y="2319778"/>
            <a:ext cx="3399970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Times New Roman" pitchFamily="20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</a:t>
            </a:r>
            <a:r>
              <a:rPr lang="en-US" altLang="zh-CN" sz="300" b="0" i="0" u="none">
                <a:solidFill>
                  <a:srgbClr val="1EE3CF"/>
                </a:solidFill>
                <a:effectLst/>
                <a:latin typeface="Times New Roman" pitchFamily="3"/>
                <a:ea typeface="宋体" pitchFamily="3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1950" b="0" i="0" u="none">
                <a:solidFill>
                  <a:srgbClr val="1EE3CF"/>
                </a:solidFill>
                <a:effectLst/>
                <a:latin typeface="Times New Roman" pitchFamily="20"/>
                <a:ea typeface="Times New Roman" pitchFamily="20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</a:p>
        </p:txBody>
      </p:sp>
      <p:sp>
        <p:nvSpPr>
          <p:cNvPr id="13696" name="yt_shape_13696"/>
          <p:cNvSpPr txBox="1"/>
          <p:nvPr/>
        </p:nvSpPr>
        <p:spPr>
          <a:xfrm>
            <a:off x="2368250" y="2747832"/>
            <a:ext cx="3223693" cy="68116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	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</a:p>
        </p:txBody>
      </p:sp>
      <p:sp>
        <p:nvSpPr>
          <p:cNvPr id="13697" name="yt_shape_13697"/>
          <p:cNvSpPr txBox="1"/>
          <p:nvPr/>
        </p:nvSpPr>
        <p:spPr>
          <a:xfrm>
            <a:off x="6096000" y="2334007"/>
            <a:ext cx="3383940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dirty="0">
                <a:solidFill>
                  <a:srgbClr val="1EE3CF"/>
                </a:solidFill>
                <a:effectLst/>
                <a:latin typeface="Times New Roman" pitchFamily="20"/>
                <a:ea typeface="Times New Roman" pitchFamily="20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</a:t>
            </a:r>
            <a:r>
              <a:rPr lang="en-US" altLang="zh-CN" sz="2300" b="0" i="0" u="none" dirty="0">
                <a:solidFill>
                  <a:srgbClr val="1EE3CF"/>
                </a:solidFill>
                <a:effectLst/>
                <a:latin typeface="Times New Roman" pitchFamily="23"/>
                <a:ea typeface="宋体" pitchFamily="23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1950" b="0" i="0" u="none" dirty="0">
                <a:solidFill>
                  <a:srgbClr val="1EE3CF"/>
                </a:solidFill>
                <a:effectLst/>
                <a:latin typeface="Times New Roman" pitchFamily="20"/>
                <a:ea typeface="Times New Roman" pitchFamily="20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</a:t>
            </a:r>
            <a:r>
              <a:rPr lang="en-US" altLang="zh-CN" sz="400" b="0" i="0" u="none" dirty="0">
                <a:solidFill>
                  <a:srgbClr val="1EE3CF"/>
                </a:solidFill>
                <a:effectLst/>
                <a:latin typeface="Times New Roman" pitchFamily="4"/>
                <a:ea typeface="宋体" pitchFamily="4"/>
                <a:sym typeface=""/>
              </a:rPr>
              <a:t> </a:t>
            </a:r>
          </a:p>
        </p:txBody>
      </p:sp>
      <p:sp>
        <p:nvSpPr>
          <p:cNvPr id="13698" name="yt_shape_13698"/>
          <p:cNvSpPr txBox="1"/>
          <p:nvPr/>
        </p:nvSpPr>
        <p:spPr>
          <a:xfrm>
            <a:off x="7067193" y="2686519"/>
            <a:ext cx="4069367" cy="60090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43254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	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sp>
        <p:nvSpPr>
          <p:cNvPr id="13699" name="yt_shape_13699"/>
          <p:cNvSpPr txBox="1"/>
          <p:nvPr/>
        </p:nvSpPr>
        <p:spPr>
          <a:xfrm>
            <a:off x="540119" y="364502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再延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c6d9,isEnd"/>
              </a:rPr>
              <a:t>＝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则线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50836529">
            <a:extLst>
              <a:ext uri="{FF2B5EF4-FFF2-40B4-BE49-F238E27FC236}">
                <a16:creationId xmlns:a16="http://schemas.microsoft.com/office/drawing/2014/main" id="{95FEB5FB-FDF4-FAE3-BBD2-05386AF960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2407697"/>
            <a:ext cx="1521017" cy="252216"/>
          </a:xfrm>
          <a:prstGeom prst="rect">
            <a:avLst/>
          </a:prstGeom>
        </p:spPr>
      </p:pic>
      <p:pic>
        <p:nvPicPr>
          <p:cNvPr id="5" name="yt_shape_1723550836557">
            <a:extLst>
              <a:ext uri="{FF2B5EF4-FFF2-40B4-BE49-F238E27FC236}">
                <a16:creationId xmlns:a16="http://schemas.microsoft.com/office/drawing/2014/main" id="{2D492F08-F164-CB00-ED37-B97A876A81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3467" y="2410109"/>
            <a:ext cx="1538477" cy="247393"/>
          </a:xfrm>
          <a:prstGeom prst="rect">
            <a:avLst/>
          </a:prstGeom>
        </p:spPr>
      </p:pic>
      <p:pic>
        <p:nvPicPr>
          <p:cNvPr id="7" name="yt_shape_1723550836638">
            <a:extLst>
              <a:ext uri="{FF2B5EF4-FFF2-40B4-BE49-F238E27FC236}">
                <a16:creationId xmlns:a16="http://schemas.microsoft.com/office/drawing/2014/main" id="{598468DE-400A-584E-8F62-5949D35E194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481" y="2424385"/>
            <a:ext cx="1506727" cy="247297"/>
          </a:xfrm>
          <a:prstGeom prst="rect">
            <a:avLst/>
          </a:prstGeom>
        </p:spPr>
      </p:pic>
      <p:pic>
        <p:nvPicPr>
          <p:cNvPr id="9" name="yt_shape_1723550836666">
            <a:extLst>
              <a:ext uri="{FF2B5EF4-FFF2-40B4-BE49-F238E27FC236}">
                <a16:creationId xmlns:a16="http://schemas.microsoft.com/office/drawing/2014/main" id="{622AE2F2-0A07-BA5D-6CFD-D354BEE1EF7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1910" y="2424371"/>
            <a:ext cx="1522602" cy="24732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2292D06-A906-67C2-4704-FDFC93BC902B}"/>
              </a:ext>
            </a:extLst>
          </p:cNvPr>
          <p:cNvSpPr txBox="1"/>
          <p:nvPr/>
        </p:nvSpPr>
        <p:spPr>
          <a:xfrm>
            <a:off x="44125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4EC8B93-E198-AA75-E77B-716168627ECF}"/>
              </a:ext>
            </a:extLst>
          </p:cNvPr>
          <p:cNvSpPr txBox="1"/>
          <p:nvPr/>
        </p:nvSpPr>
        <p:spPr>
          <a:xfrm>
            <a:off x="4026746" y="4073706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00" name="yt_shape_13700"/>
          <p:cNvSpPr txBox="1"/>
          <p:nvPr/>
        </p:nvSpPr>
        <p:spPr>
          <a:xfrm>
            <a:off x="540000" y="900000"/>
            <a:ext cx="62901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701" name="yt_image_13701" title="H_15.4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3879" y="1379303"/>
            <a:ext cx="1064241" cy="196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03" name="yt_shape_13703"/>
          <p:cNvSpPr txBox="1"/>
          <p:nvPr/>
        </p:nvSpPr>
        <p:spPr>
          <a:xfrm>
            <a:off x="540000" y="1626643"/>
            <a:ext cx="8249053" cy="22266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作法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作射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为圆心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的长为半径画弧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交射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为圆心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的长为半径画弧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交射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则线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就是所求作的线段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700" b="0" i="0" u="none" spc="25844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</a:rPr>
              <a:t> </a:t>
            </a:r>
          </a:p>
        </p:txBody>
      </p:sp>
      <p:pic>
        <p:nvPicPr>
          <p:cNvPr id="13706" name="yt_image_13706" title="H_22.22393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754275"/>
            <a:ext cx="3335432" cy="282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5C799AA-4614-0B3C-C22A-F94BDCE328DB}"/>
              </a:ext>
            </a:extLst>
          </p:cNvPr>
          <p:cNvSpPr txBox="1"/>
          <p:nvPr/>
        </p:nvSpPr>
        <p:spPr>
          <a:xfrm>
            <a:off x="449989" y="1579837"/>
            <a:ext cx="4152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3D8695B-FD12-9CF4-9F5D-2B80873B30A0}"/>
              </a:ext>
            </a:extLst>
          </p:cNvPr>
          <p:cNvSpPr txBox="1"/>
          <p:nvPr/>
        </p:nvSpPr>
        <p:spPr>
          <a:xfrm>
            <a:off x="449989" y="2055325"/>
            <a:ext cx="8331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为圆心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的长为半径画弧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交射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9B3E3A0-0C1B-3C59-F764-B12CB01C6E83}"/>
              </a:ext>
            </a:extLst>
          </p:cNvPr>
          <p:cNvSpPr txBox="1"/>
          <p:nvPr/>
        </p:nvSpPr>
        <p:spPr>
          <a:xfrm>
            <a:off x="449989" y="2530813"/>
            <a:ext cx="8349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为圆心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的长为半径画弧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交射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5B8ECA4-5F24-9461-E00B-43E08FA383E5}"/>
              </a:ext>
            </a:extLst>
          </p:cNvPr>
          <p:cNvSpPr txBox="1"/>
          <p:nvPr/>
        </p:nvSpPr>
        <p:spPr>
          <a:xfrm>
            <a:off x="449989" y="3006301"/>
            <a:ext cx="4152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就是所求作的线段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09" name="yt_shape_13709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六安市汇文中学单元卷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65ca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710" name="yt_image_13710" title="H_19.4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4645" y="2011799"/>
            <a:ext cx="2062708" cy="2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12" name="yt_shape_13712"/>
          <p:cNvSpPr txBox="1"/>
          <p:nvPr/>
        </p:nvSpPr>
        <p:spPr>
          <a:xfrm>
            <a:off x="540000" y="2309420"/>
            <a:ext cx="6828792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200E2D7-6258-6BA6-F082-2E8B1EF711D3}"/>
              </a:ext>
            </a:extLst>
          </p:cNvPr>
          <p:cNvSpPr txBox="1"/>
          <p:nvPr/>
        </p:nvSpPr>
        <p:spPr>
          <a:xfrm>
            <a:off x="449989" y="2262614"/>
            <a:ext cx="3016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B0A07FA-7BC6-B986-7333-4A9FBCE9494B}"/>
              </a:ext>
            </a:extLst>
          </p:cNvPr>
          <p:cNvSpPr txBox="1"/>
          <p:nvPr/>
        </p:nvSpPr>
        <p:spPr>
          <a:xfrm>
            <a:off x="449989" y="2738102"/>
            <a:ext cx="3550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5cm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9553BB-1576-C09E-FB0B-1FD4F01AAAF4}"/>
              </a:ext>
            </a:extLst>
          </p:cNvPr>
          <p:cNvSpPr txBox="1"/>
          <p:nvPr/>
        </p:nvSpPr>
        <p:spPr>
          <a:xfrm>
            <a:off x="449989" y="3213590"/>
            <a:ext cx="2442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0C6FC75-B666-BAAB-CFE5-956CCB141D68}"/>
              </a:ext>
            </a:extLst>
          </p:cNvPr>
          <p:cNvSpPr txBox="1"/>
          <p:nvPr/>
        </p:nvSpPr>
        <p:spPr>
          <a:xfrm>
            <a:off x="449989" y="3689078"/>
            <a:ext cx="69428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834</Words>
  <Application>Microsoft Office PowerPoint</Application>
  <PresentationFormat>宽屏</PresentationFormat>
  <Paragraphs>78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9</cp:revision>
  <dcterms:created xsi:type="dcterms:W3CDTF">2024-08-13T11:53:27Z</dcterms:created>
  <dcterms:modified xsi:type="dcterms:W3CDTF">2024-08-15T00:25:30Z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