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4" r:id="rId7"/>
    <p:sldId id="376" r:id="rId8"/>
    <p:sldId id="378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6" name="yt_shape_1198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85" name="yt_image_1198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8" name="yt_shape_11988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去括号法则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如果括号前面是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去括号时括号内的各项都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7.5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如果括号前面是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去括号时括号内的各项都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7.5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符号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897CDE-4FF2-D3CD-0841-65D14D4954CE}"/>
              </a:ext>
            </a:extLst>
          </p:cNvPr>
          <p:cNvSpPr txBox="1"/>
          <p:nvPr/>
        </p:nvSpPr>
        <p:spPr>
          <a:xfrm>
            <a:off x="11006982" y="1550777"/>
            <a:ext cx="59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c1a27"/>
              </a:rPr>
              <a:t>不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6CEAE0-1842-4347-3F1E-56322958101B}"/>
              </a:ext>
            </a:extLst>
          </p:cNvPr>
          <p:cNvSpPr txBox="1"/>
          <p:nvPr/>
        </p:nvSpPr>
        <p:spPr>
          <a:xfrm>
            <a:off x="450108" y="2026265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改变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2DADE1-8C55-D5A5-2910-873527ADA626}"/>
              </a:ext>
            </a:extLst>
          </p:cNvPr>
          <p:cNvSpPr txBox="1"/>
          <p:nvPr/>
        </p:nvSpPr>
        <p:spPr>
          <a:xfrm>
            <a:off x="11026032" y="2026265"/>
            <a:ext cx="59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55d92"/>
              </a:rPr>
              <a:t>改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C4FB71-6751-7E3F-30DF-72C5595371E7}"/>
              </a:ext>
            </a:extLst>
          </p:cNvPr>
          <p:cNvSpPr txBox="1"/>
          <p:nvPr/>
        </p:nvSpPr>
        <p:spPr>
          <a:xfrm>
            <a:off x="450108" y="2501753"/>
            <a:ext cx="8277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变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0" name="yt_shape_1199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89" name="yt_image_1198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2" name="yt_shape_11992"/>
          <p:cNvSpPr txBox="1"/>
          <p:nvPr/>
        </p:nvSpPr>
        <p:spPr>
          <a:xfrm>
            <a:off x="540000" y="1603297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</a:t>
            </a:r>
          </a:p>
        </p:txBody>
      </p:sp>
      <p:sp>
        <p:nvSpPr>
          <p:cNvPr id="11993" name="yt_shape_11993"/>
          <p:cNvSpPr txBox="1"/>
          <p:nvPr/>
        </p:nvSpPr>
        <p:spPr>
          <a:xfrm>
            <a:off x="540000" y="2102862"/>
            <a:ext cx="53235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4" name="yt_table_119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263656"/>
              </p:ext>
            </p:extLst>
          </p:nvPr>
        </p:nvGraphicFramePr>
        <p:xfrm>
          <a:off x="540056" y="2582165"/>
          <a:ext cx="6356668" cy="950976"/>
        </p:xfrm>
        <a:graphic>
          <a:graphicData uri="http://schemas.openxmlformats.org/drawingml/2006/table">
            <a:tbl>
              <a:tblPr/>
              <a:tblGrid>
                <a:gridCol w="3635693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2720975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</a:tbl>
          </a:graphicData>
        </a:graphic>
      </p:graphicFrame>
      <p:sp>
        <p:nvSpPr>
          <p:cNvPr id="11996" name="yt_shape_11996"/>
          <p:cNvSpPr txBox="1"/>
          <p:nvPr/>
        </p:nvSpPr>
        <p:spPr>
          <a:xfrm>
            <a:off x="540000" y="3583719"/>
            <a:ext cx="68528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去括号得到的结果是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7" name="yt_table_119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935007"/>
              </p:ext>
            </p:extLst>
          </p:nvPr>
        </p:nvGraphicFramePr>
        <p:xfrm>
          <a:off x="540056" y="4063022"/>
          <a:ext cx="6194743" cy="950976"/>
        </p:xfrm>
        <a:graphic>
          <a:graphicData uri="http://schemas.openxmlformats.org/drawingml/2006/table">
            <a:tbl>
              <a:tblPr/>
              <a:tblGrid>
                <a:gridCol w="3635693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2559050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p:pic>
        <p:nvPicPr>
          <p:cNvPr id="3" name="yt_shape_1723550443177">
            <a:extLst>
              <a:ext uri="{FF2B5EF4-FFF2-40B4-BE49-F238E27FC236}">
                <a16:creationId xmlns:a16="http://schemas.microsoft.com/office/drawing/2014/main" id="{1A81AC81-9738-C2C7-D3AC-863BA26460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9C2A67-7AFF-9157-3289-B1E091F6F06E}"/>
              </a:ext>
            </a:extLst>
          </p:cNvPr>
          <p:cNvSpPr txBox="1"/>
          <p:nvPr/>
        </p:nvSpPr>
        <p:spPr>
          <a:xfrm>
            <a:off x="4909277" y="205605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A9382A-3C27-E08F-39D9-28D6F2D5B923}"/>
              </a:ext>
            </a:extLst>
          </p:cNvPr>
          <p:cNvSpPr txBox="1"/>
          <p:nvPr/>
        </p:nvSpPr>
        <p:spPr>
          <a:xfrm>
            <a:off x="6423752" y="353691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9" name="yt_shape_11999"/>
          <p:cNvSpPr txBox="1"/>
          <p:nvPr/>
        </p:nvSpPr>
        <p:spPr>
          <a:xfrm>
            <a:off x="540000" y="900000"/>
            <a:ext cx="7043595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去掉下列各式的括号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化简下列各式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y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b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8576A1-035F-1C11-D913-B6D81F8CBA4E}"/>
              </a:ext>
            </a:extLst>
          </p:cNvPr>
          <p:cNvSpPr txBox="1"/>
          <p:nvPr/>
        </p:nvSpPr>
        <p:spPr>
          <a:xfrm>
            <a:off x="4975952" y="1328682"/>
            <a:ext cx="2324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FD3BCF-2077-531E-B7BE-E0E1268C4C22}"/>
              </a:ext>
            </a:extLst>
          </p:cNvPr>
          <p:cNvSpPr txBox="1"/>
          <p:nvPr/>
        </p:nvSpPr>
        <p:spPr>
          <a:xfrm>
            <a:off x="4975952" y="1804170"/>
            <a:ext cx="2324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30D1A0-CB0C-EFBA-0715-38AB3F8D1F08}"/>
              </a:ext>
            </a:extLst>
          </p:cNvPr>
          <p:cNvSpPr txBox="1"/>
          <p:nvPr/>
        </p:nvSpPr>
        <p:spPr>
          <a:xfrm>
            <a:off x="4626702" y="2279658"/>
            <a:ext cx="177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058086-7748-8A10-50D4-3F550E2FE120}"/>
              </a:ext>
            </a:extLst>
          </p:cNvPr>
          <p:cNvSpPr txBox="1"/>
          <p:nvPr/>
        </p:nvSpPr>
        <p:spPr>
          <a:xfrm>
            <a:off x="449989" y="3706122"/>
            <a:ext cx="4171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00E813-4B7D-002F-806B-48925ED4E330}"/>
              </a:ext>
            </a:extLst>
          </p:cNvPr>
          <p:cNvSpPr txBox="1"/>
          <p:nvPr/>
        </p:nvSpPr>
        <p:spPr>
          <a:xfrm>
            <a:off x="1631504" y="4181610"/>
            <a:ext cx="145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AF4BD6-4154-261A-2706-DDB719C4F888}"/>
              </a:ext>
            </a:extLst>
          </p:cNvPr>
          <p:cNvSpPr txBox="1"/>
          <p:nvPr/>
        </p:nvSpPr>
        <p:spPr>
          <a:xfrm>
            <a:off x="449989" y="5132586"/>
            <a:ext cx="427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2AC58A-2FD7-F098-A02B-B8C96E2580C5}"/>
              </a:ext>
            </a:extLst>
          </p:cNvPr>
          <p:cNvSpPr txBox="1"/>
          <p:nvPr/>
        </p:nvSpPr>
        <p:spPr>
          <a:xfrm>
            <a:off x="1631504" y="5608074"/>
            <a:ext cx="2805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9" name="yt_shape_1200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08" name="yt_image_12008" title="H_50.49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1" name="yt_shape_12011"/>
          <p:cNvSpPr txBox="1"/>
          <p:nvPr/>
        </p:nvSpPr>
        <p:spPr>
          <a:xfrm>
            <a:off x="540000" y="1591869"/>
            <a:ext cx="103553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若式子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12" name="yt_table_12012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7112746"/>
                  </p:ext>
                </p:extLst>
              </p:nvPr>
            </p:nvGraphicFramePr>
            <p:xfrm>
              <a:off x="540056" y="2071172"/>
              <a:ext cx="7371716" cy="640017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012" name="yt_table_12012" descr="{&quot;rangeId&quot;:8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7112746"/>
                  </p:ext>
                </p:extLst>
              </p:nvPr>
            </p:nvGraphicFramePr>
            <p:xfrm>
              <a:off x="540056" y="2071172"/>
              <a:ext cx="7371716" cy="640017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482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80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588" r="-15529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180" r="-5575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4021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13" name="yt_shape_12013"/>
          <p:cNvSpPr txBox="1"/>
          <p:nvPr/>
        </p:nvSpPr>
        <p:spPr>
          <a:xfrm>
            <a:off x="540119" y="276183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小华准备完成题目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□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a9c7,isEnd"/>
              </a:rPr>
              <a:t>发现系数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印刷不清楚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妈妈告诉他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我看到该题标准答案的结果是常数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8fb4,isEnd"/>
              </a:rPr>
              <a:t>则题目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安庆桐城二中期中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长方形的一边长等于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另一边比它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短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8680,isEnd"/>
              </a:rPr>
              <a:t>那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么这个长方形的周长为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D8C77F-6062-C530-CB84-46A5E597B275}"/>
              </a:ext>
            </a:extLst>
          </p:cNvPr>
          <p:cNvSpPr txBox="1"/>
          <p:nvPr/>
        </p:nvSpPr>
        <p:spPr>
          <a:xfrm>
            <a:off x="9874976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870FA5-57A7-B53D-1068-99128AEBEC6B}"/>
              </a:ext>
            </a:extLst>
          </p:cNvPr>
          <p:cNvSpPr txBox="1"/>
          <p:nvPr/>
        </p:nvSpPr>
        <p:spPr>
          <a:xfrm>
            <a:off x="2583708" y="366600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AE0DCE-A817-80A1-72B7-82993845B826}"/>
              </a:ext>
            </a:extLst>
          </p:cNvPr>
          <p:cNvSpPr txBox="1"/>
          <p:nvPr/>
        </p:nvSpPr>
        <p:spPr>
          <a:xfrm>
            <a:off x="3802908" y="4616981"/>
            <a:ext cx="189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16" name="yt_shape_12016"/>
              <p:cNvSpPr txBox="1"/>
              <p:nvPr/>
            </p:nvSpPr>
            <p:spPr>
              <a:xfrm>
                <a:off x="540000" y="1475825"/>
                <a:ext cx="7122143" cy="44698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）－［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16" name="yt_shape_120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5825"/>
                <a:ext cx="7122143" cy="4469878"/>
              </a:xfrm>
              <a:prstGeom prst="rect">
                <a:avLst/>
              </a:prstGeom>
              <a:blipFill>
                <a:blip r:embed="rId2"/>
                <a:stretch>
                  <a:fillRect l="-2654" t="-1091" r="-1712" b="-3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AC4C756-2F38-4537-0C80-B136846DFF01}"/>
              </a:ext>
            </a:extLst>
          </p:cNvPr>
          <p:cNvSpPr txBox="1"/>
          <p:nvPr/>
        </p:nvSpPr>
        <p:spPr>
          <a:xfrm>
            <a:off x="449989" y="1904507"/>
            <a:ext cx="522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2E5B54-7802-5999-0E38-AC5FFCBBAD2F}"/>
              </a:ext>
            </a:extLst>
          </p:cNvPr>
          <p:cNvSpPr txBox="1"/>
          <p:nvPr/>
        </p:nvSpPr>
        <p:spPr>
          <a:xfrm>
            <a:off x="1658884" y="2379995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0D27FF-8E3B-69D2-1FB4-73A242F8018B}"/>
              </a:ext>
            </a:extLst>
          </p:cNvPr>
          <p:cNvSpPr txBox="1"/>
          <p:nvPr/>
        </p:nvSpPr>
        <p:spPr>
          <a:xfrm>
            <a:off x="1658884" y="2855483"/>
            <a:ext cx="221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06B60A-DDCF-890E-E7BD-B96AC399E02F}"/>
              </a:ext>
            </a:extLst>
          </p:cNvPr>
          <p:cNvSpPr txBox="1"/>
          <p:nvPr/>
        </p:nvSpPr>
        <p:spPr>
          <a:xfrm>
            <a:off x="449989" y="4004833"/>
            <a:ext cx="639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969414-2619-E90D-FCC4-4ACCD4067421}"/>
              </a:ext>
            </a:extLst>
          </p:cNvPr>
          <p:cNvSpPr txBox="1"/>
          <p:nvPr/>
        </p:nvSpPr>
        <p:spPr>
          <a:xfrm>
            <a:off x="1658884" y="4480321"/>
            <a:ext cx="371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FD9726-D7CA-EBE3-5DC4-B9A5DB392A5D}"/>
              </a:ext>
            </a:extLst>
          </p:cNvPr>
          <p:cNvSpPr txBox="1"/>
          <p:nvPr/>
        </p:nvSpPr>
        <p:spPr>
          <a:xfrm>
            <a:off x="1658884" y="4955809"/>
            <a:ext cx="310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76FB63-C7AD-FF63-D29A-EC9DFEBF7744}"/>
              </a:ext>
            </a:extLst>
          </p:cNvPr>
          <p:cNvSpPr txBox="1"/>
          <p:nvPr/>
        </p:nvSpPr>
        <p:spPr>
          <a:xfrm>
            <a:off x="1658884" y="5431297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2DD77A2-F017-FCE8-A285-01D257E35DC0}"/>
              </a:ext>
            </a:extLst>
          </p:cNvPr>
          <p:cNvSpPr txBox="1"/>
          <p:nvPr/>
        </p:nvSpPr>
        <p:spPr>
          <a:xfrm>
            <a:off x="449989" y="932297"/>
            <a:ext cx="6097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2" name="yt_shape_12022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21" name="yt_image_1202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4" name="yt_shape_12024"/>
          <p:cNvSpPr txBox="1"/>
          <p:nvPr/>
        </p:nvSpPr>
        <p:spPr>
          <a:xfrm>
            <a:off x="540000" y="1597583"/>
            <a:ext cx="1042593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淮北市期末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按要求完成下列问题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较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并按从小到大的顺序用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027" name="yt_image_12027" title="H_32.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50047" y="2708553"/>
            <a:ext cx="1901952" cy="416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9" name="yt_shape_12029"/>
          <p:cNvSpPr txBox="1"/>
          <p:nvPr/>
        </p:nvSpPr>
        <p:spPr>
          <a:xfrm>
            <a:off x="540000" y="4147812"/>
            <a:ext cx="707886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4BCB4B5-3992-1702-B038-DCEB07773540}"/>
              </a:ext>
            </a:extLst>
          </p:cNvPr>
          <p:cNvSpPr txBox="1"/>
          <p:nvPr/>
        </p:nvSpPr>
        <p:spPr>
          <a:xfrm>
            <a:off x="449989" y="2501753"/>
            <a:ext cx="7723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E640F8-4C58-8054-7FF6-B9EDB744C7BE}"/>
              </a:ext>
            </a:extLst>
          </p:cNvPr>
          <p:cNvSpPr txBox="1"/>
          <p:nvPr/>
        </p:nvSpPr>
        <p:spPr>
          <a:xfrm>
            <a:off x="449989" y="2977241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B1310B-BBD9-30F9-CBFE-9DC7C72234A1}"/>
              </a:ext>
            </a:extLst>
          </p:cNvPr>
          <p:cNvSpPr txBox="1"/>
          <p:nvPr/>
        </p:nvSpPr>
        <p:spPr>
          <a:xfrm>
            <a:off x="449989" y="3452729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D8148F-66F7-C93C-9440-44F4E6A3C961}"/>
              </a:ext>
            </a:extLst>
          </p:cNvPr>
          <p:cNvSpPr txBox="1"/>
          <p:nvPr/>
        </p:nvSpPr>
        <p:spPr>
          <a:xfrm>
            <a:off x="449989" y="4576494"/>
            <a:ext cx="650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4E5306-62B5-A2BD-1848-AE3D21ABF575}"/>
              </a:ext>
            </a:extLst>
          </p:cNvPr>
          <p:cNvSpPr txBox="1"/>
          <p:nvPr/>
        </p:nvSpPr>
        <p:spPr>
          <a:xfrm>
            <a:off x="449989" y="5051982"/>
            <a:ext cx="532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AFD7FC-83CB-58D9-B5AC-C4FB25EFE18A}"/>
              </a:ext>
            </a:extLst>
          </p:cNvPr>
          <p:cNvSpPr txBox="1"/>
          <p:nvPr/>
        </p:nvSpPr>
        <p:spPr>
          <a:xfrm>
            <a:off x="449989" y="5527470"/>
            <a:ext cx="719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4" name="yt_shape_12034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033" name="yt_image_120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6" name="yt_shape_12036"/>
          <p:cNvSpPr txBox="1"/>
          <p:nvPr/>
        </p:nvSpPr>
        <p:spPr>
          <a:xfrm>
            <a:off x="983432" y="1456018"/>
            <a:ext cx="1034052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多重括号问题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去多重括号时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一般按由里到外、由小括号到中括号再到大括号的顺序进行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1054</Words>
  <Application>Microsoft Office PowerPoint</Application>
  <PresentationFormat>宽屏</PresentationFormat>
  <Paragraphs>90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12</cp:revision>
  <dcterms:created xsi:type="dcterms:W3CDTF">2024-08-13T11:53:27Z</dcterms:created>
  <dcterms:modified xsi:type="dcterms:W3CDTF">2024-08-14T14:22:04Z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