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76" r:id="rId8"/>
    <p:sldId id="377" r:id="rId9"/>
    <p:sldId id="378" r:id="rId10"/>
    <p:sldId id="379" r:id="rId11"/>
    <p:sldId id="380" r:id="rId12"/>
    <p:sldId id="384" r:id="rId13"/>
    <p:sldId id="385" r:id="rId14"/>
    <p:sldId id="386" r:id="rId15"/>
    <p:sldId id="391" r:id="rId16"/>
    <p:sldId id="39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4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7" name="yt_shape_1393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36" name="yt_image_1393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9" name="yt_shape_13939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角的大小比较方法有两种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以角的顶点为端点的一条射线把这个角分成两个相等的角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96e3,isEnd"/>
              </a:rPr>
              <a:t>这条射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线叫作这个角的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1F107F-7178-37C7-52DF-5F92138DE8BA}"/>
              </a:ext>
            </a:extLst>
          </p:cNvPr>
          <p:cNvSpPr txBox="1"/>
          <p:nvPr/>
        </p:nvSpPr>
        <p:spPr>
          <a:xfrm>
            <a:off x="47935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叠合法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620F1A-F86D-9A3A-C65E-57A271FDA70B}"/>
              </a:ext>
            </a:extLst>
          </p:cNvPr>
          <p:cNvSpPr txBox="1"/>
          <p:nvPr/>
        </p:nvSpPr>
        <p:spPr>
          <a:xfrm>
            <a:off x="66223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度量法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2E110-4105-2D1C-4F50-3162A0B4CCD1}"/>
              </a:ext>
            </a:extLst>
          </p:cNvPr>
          <p:cNvSpPr txBox="1"/>
          <p:nvPr/>
        </p:nvSpPr>
        <p:spPr>
          <a:xfrm>
            <a:off x="2888508" y="250175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4407,isEnd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A0FC15-D6D6-38A5-424C-344DA8711C01}"/>
              </a:ext>
            </a:extLst>
          </p:cNvPr>
          <p:cNvSpPr txBox="1"/>
          <p:nvPr/>
        </p:nvSpPr>
        <p:spPr>
          <a:xfrm>
            <a:off x="1364508" y="1328682"/>
            <a:ext cx="2149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92" name="yt_shape_13992"/>
          <p:cNvSpPr txBox="1"/>
          <p:nvPr/>
        </p:nvSpPr>
        <p:spPr>
          <a:xfrm>
            <a:off x="540000" y="2111435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91" name="yt_image_13991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435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4" name="yt_shape_13994"/>
          <p:cNvSpPr txBox="1"/>
          <p:nvPr/>
        </p:nvSpPr>
        <p:spPr>
          <a:xfrm>
            <a:off x="540000" y="2803304"/>
            <a:ext cx="5982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不能用一副三角板拼出的角是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95" name="yt_table_139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097231"/>
              </p:ext>
            </p:extLst>
          </p:nvPr>
        </p:nvGraphicFramePr>
        <p:xfrm>
          <a:off x="540056" y="3282607"/>
          <a:ext cx="100958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</a:tbl>
          </a:graphicData>
        </a:graphic>
      </p:graphicFrame>
      <p:sp>
        <p:nvSpPr>
          <p:cNvPr id="13997" name="yt_shape_13997"/>
          <p:cNvSpPr txBox="1"/>
          <p:nvPr/>
        </p:nvSpPr>
        <p:spPr>
          <a:xfrm>
            <a:off x="540120" y="38087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蚌埠市校级期末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9d1,isEnd"/>
              </a:rPr>
              <a:t>内的一条射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98" name="yt_image_13998" title="H_98.0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609" y="4920577"/>
            <a:ext cx="175678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49E550-C177-F0CD-61A1-CD6D2951C23C}"/>
              </a:ext>
            </a:extLst>
          </p:cNvPr>
          <p:cNvSpPr txBox="1"/>
          <p:nvPr/>
        </p:nvSpPr>
        <p:spPr>
          <a:xfrm>
            <a:off x="5544086" y="27564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856706-C27D-680D-C246-CEB4F3A0AA10}"/>
              </a:ext>
            </a:extLst>
          </p:cNvPr>
          <p:cNvSpPr txBox="1"/>
          <p:nvPr/>
        </p:nvSpPr>
        <p:spPr>
          <a:xfrm>
            <a:off x="7914533" y="42374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00" name="yt_shape_14000"/>
              <p:cNvSpPr txBox="1"/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bbf4,isEnd"/>
                  </a:rPr>
                  <a:t>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若其中有一个角的度数是另一个角度数的两倍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f640,isEnd"/>
                  </a:rPr>
                  <a:t>则称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巧分线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2152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巧分线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0" name="yt_shape_14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02" name="yt_image_14002" title="H_126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0068" y="3185710"/>
            <a:ext cx="3151863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D162E5-6911-CE4D-8173-5F08F80064BB}"/>
                  </a:ext>
                </a:extLst>
              </p:cNvPr>
              <p:cNvSpPr txBox="1"/>
              <p:nvPr/>
            </p:nvSpPr>
            <p:spPr>
              <a:xfrm>
                <a:off x="4301383" y="2132856"/>
                <a:ext cx="21993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D162E5-6911-CE4D-8173-5F08F8006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1383" y="2132856"/>
                <a:ext cx="2199386" cy="729565"/>
              </a:xfrm>
              <a:prstGeom prst="rect">
                <a:avLst/>
              </a:prstGeom>
              <a:blipFill>
                <a:blip r:embed="rId4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4" name="yt_shape_14004"/>
          <p:cNvSpPr txBox="1"/>
          <p:nvPr/>
        </p:nvSpPr>
        <p:spPr>
          <a:xfrm>
            <a:off x="540000" y="900000"/>
            <a:ext cx="711573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007" name="yt_image_14007" title="H_116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125698"/>
            <a:ext cx="161227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9" name="yt_shape_14009"/>
          <p:cNvSpPr txBox="1"/>
          <p:nvPr/>
        </p:nvSpPr>
        <p:spPr>
          <a:xfrm>
            <a:off x="540000" y="3542759"/>
            <a:ext cx="499816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303BA6-3B4D-4CB5-28A9-629EB4156F06}"/>
              </a:ext>
            </a:extLst>
          </p:cNvPr>
          <p:cNvSpPr txBox="1"/>
          <p:nvPr/>
        </p:nvSpPr>
        <p:spPr>
          <a:xfrm>
            <a:off x="449989" y="1804170"/>
            <a:ext cx="455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9F25E8-E97D-C463-5516-2DBAFD6FC302}"/>
              </a:ext>
            </a:extLst>
          </p:cNvPr>
          <p:cNvSpPr txBox="1"/>
          <p:nvPr/>
        </p:nvSpPr>
        <p:spPr>
          <a:xfrm>
            <a:off x="449989" y="227965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C62EF-5C23-DF82-F594-1E2E85163213}"/>
              </a:ext>
            </a:extLst>
          </p:cNvPr>
          <p:cNvSpPr txBox="1"/>
          <p:nvPr/>
        </p:nvSpPr>
        <p:spPr>
          <a:xfrm>
            <a:off x="449989" y="2755146"/>
            <a:ext cx="6976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283ABB-F6C0-4158-6A4C-4A623606A55D}"/>
              </a:ext>
            </a:extLst>
          </p:cNvPr>
          <p:cNvSpPr txBox="1"/>
          <p:nvPr/>
        </p:nvSpPr>
        <p:spPr>
          <a:xfrm>
            <a:off x="449989" y="3971441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16F581-AD92-0A2A-E734-9045501F794C}"/>
              </a:ext>
            </a:extLst>
          </p:cNvPr>
          <p:cNvSpPr txBox="1"/>
          <p:nvPr/>
        </p:nvSpPr>
        <p:spPr>
          <a:xfrm>
            <a:off x="449989" y="444692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F131D2-8F5F-C0AC-79F5-E6105126BCB5}"/>
              </a:ext>
            </a:extLst>
          </p:cNvPr>
          <p:cNvSpPr txBox="1"/>
          <p:nvPr/>
        </p:nvSpPr>
        <p:spPr>
          <a:xfrm>
            <a:off x="449989" y="4922417"/>
            <a:ext cx="349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C16669-40F1-0E22-6D90-A0B76519FD9A}"/>
              </a:ext>
            </a:extLst>
          </p:cNvPr>
          <p:cNvSpPr txBox="1"/>
          <p:nvPr/>
        </p:nvSpPr>
        <p:spPr>
          <a:xfrm>
            <a:off x="449989" y="5397905"/>
            <a:ext cx="5129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4" name="yt_shape_1401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13" name="yt_image_1401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6" name="yt_shape_14016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六安市裕安区期末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985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18" name="yt_image_14018" title="H_137.005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6016" y="3188685"/>
            <a:ext cx="2099966" cy="173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22" name="yt_shape_14022"/>
              <p:cNvSpPr txBox="1"/>
              <p:nvPr/>
            </p:nvSpPr>
            <p:spPr>
              <a:xfrm>
                <a:off x="540000" y="1980120"/>
                <a:ext cx="6945812" cy="4863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022" name="yt_shape_140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0120"/>
                <a:ext cx="6945812" cy="4863191"/>
              </a:xfrm>
              <a:prstGeom prst="rect">
                <a:avLst/>
              </a:prstGeom>
              <a:blipFill>
                <a:blip r:embed="rId2"/>
                <a:stretch>
                  <a:fillRect l="-2722" t="-1128" r="-1756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7FEB64-E45A-20AB-4D52-03F15529A46C}"/>
              </a:ext>
            </a:extLst>
          </p:cNvPr>
          <p:cNvSpPr txBox="1"/>
          <p:nvPr/>
        </p:nvSpPr>
        <p:spPr>
          <a:xfrm>
            <a:off x="449989" y="1844824"/>
            <a:ext cx="578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67ACBC-58F4-286C-B0E5-DD9059B4444A}"/>
                  </a:ext>
                </a:extLst>
              </p:cNvPr>
              <p:cNvSpPr txBox="1"/>
              <p:nvPr/>
            </p:nvSpPr>
            <p:spPr>
              <a:xfrm>
                <a:off x="449989" y="2204864"/>
                <a:ext cx="3531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67ACBC-58F4-286C-B0E5-DD9059B44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864"/>
                <a:ext cx="3531298" cy="765061"/>
              </a:xfrm>
              <a:prstGeom prst="rect">
                <a:avLst/>
              </a:prstGeom>
              <a:blipFill>
                <a:blip r:embed="rId3"/>
                <a:stretch>
                  <a:fillRect l="-2763" r="-6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980C921-D59B-3EF3-BC16-F7DF78CA56EA}"/>
              </a:ext>
            </a:extLst>
          </p:cNvPr>
          <p:cNvSpPr txBox="1"/>
          <p:nvPr/>
        </p:nvSpPr>
        <p:spPr>
          <a:xfrm>
            <a:off x="449989" y="2924944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66CEF2-65ED-71B6-D674-2199F2FEFF5B}"/>
              </a:ext>
            </a:extLst>
          </p:cNvPr>
          <p:cNvSpPr txBox="1"/>
          <p:nvPr/>
        </p:nvSpPr>
        <p:spPr>
          <a:xfrm>
            <a:off x="449989" y="3429000"/>
            <a:ext cx="4239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8FA8DF-8BF9-0EC2-719F-3E493F2198B3}"/>
                  </a:ext>
                </a:extLst>
              </p:cNvPr>
              <p:cNvSpPr txBox="1"/>
              <p:nvPr/>
            </p:nvSpPr>
            <p:spPr>
              <a:xfrm>
                <a:off x="449989" y="3816067"/>
                <a:ext cx="4463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8FA8DF-8BF9-0EC2-719F-3E493F219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6067"/>
                <a:ext cx="4463161" cy="765061"/>
              </a:xfrm>
              <a:prstGeom prst="rect">
                <a:avLst/>
              </a:prstGeom>
              <a:blipFill>
                <a:blip r:embed="rId4"/>
                <a:stretch>
                  <a:fillRect l="-2186" r="-5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3E25C93-64B1-7193-80CB-176048F11EA2}"/>
              </a:ext>
            </a:extLst>
          </p:cNvPr>
          <p:cNvSpPr txBox="1"/>
          <p:nvPr/>
        </p:nvSpPr>
        <p:spPr>
          <a:xfrm>
            <a:off x="449989" y="450912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930783-9199-DB5D-B70D-E5A4A48F4553}"/>
                  </a:ext>
                </a:extLst>
              </p:cNvPr>
              <p:cNvSpPr txBox="1"/>
              <p:nvPr/>
            </p:nvSpPr>
            <p:spPr>
              <a:xfrm>
                <a:off x="449989" y="4896187"/>
                <a:ext cx="6063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930783-9199-DB5D-B70D-E5A4A48F45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6187"/>
                <a:ext cx="6063361" cy="765061"/>
              </a:xfrm>
              <a:prstGeom prst="rect">
                <a:avLst/>
              </a:prstGeom>
              <a:blipFill>
                <a:blip r:embed="rId5"/>
                <a:stretch>
                  <a:fillRect l="-1610" r="-17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3F00C64-BB4C-27C4-096D-A115A585F789}"/>
              </a:ext>
            </a:extLst>
          </p:cNvPr>
          <p:cNvSpPr txBox="1"/>
          <p:nvPr/>
        </p:nvSpPr>
        <p:spPr>
          <a:xfrm>
            <a:off x="449989" y="5589240"/>
            <a:ext cx="3477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88EC86-DDAC-DD92-FD39-43C3630DA7F1}"/>
              </a:ext>
            </a:extLst>
          </p:cNvPr>
          <p:cNvSpPr txBox="1"/>
          <p:nvPr/>
        </p:nvSpPr>
        <p:spPr>
          <a:xfrm>
            <a:off x="449989" y="6021288"/>
            <a:ext cx="7058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020" name="yt_shape_14020"/>
          <p:cNvSpPr txBox="1"/>
          <p:nvPr/>
        </p:nvSpPr>
        <p:spPr>
          <a:xfrm>
            <a:off x="540000" y="908720"/>
            <a:ext cx="588462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80C4C8C-E325-88B3-34AA-8E8E70787A60}"/>
              </a:ext>
            </a:extLst>
          </p:cNvPr>
          <p:cNvSpPr txBox="1"/>
          <p:nvPr/>
        </p:nvSpPr>
        <p:spPr>
          <a:xfrm>
            <a:off x="5050564" y="1337402"/>
            <a:ext cx="1102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018" title="H_137.00558">
            <a:extLst>
              <a:ext uri="{FF2B5EF4-FFF2-40B4-BE49-F238E27FC236}">
                <a16:creationId xmlns:a16="http://schemas.microsoft.com/office/drawing/2014/main" id="{DEFACDE2-701B-6202-B84D-C3BA3782AC6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00256" y="2468503"/>
            <a:ext cx="2099966" cy="173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4" name="yt_shape_1402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0b0"/>
              </a:rPr>
              <a:t>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结论是否仍然成立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请给出你的结论并说明理由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25" name="yt_image_14025" title="H_135.192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679413"/>
            <a:ext cx="1857538" cy="171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27" name="yt_shape_14027"/>
              <p:cNvSpPr txBox="1"/>
              <p:nvPr/>
            </p:nvSpPr>
            <p:spPr>
              <a:xfrm>
                <a:off x="540000" y="1945221"/>
                <a:ext cx="7718460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问的结论仍然成立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14027" name="yt_shape_14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5221"/>
                <a:ext cx="7718460" cy="3705053"/>
              </a:xfrm>
              <a:prstGeom prst="rect">
                <a:avLst/>
              </a:prstGeom>
              <a:blipFill>
                <a:blip r:embed="rId3"/>
                <a:stretch>
                  <a:fillRect l="-2449" t="-1316" r="-1580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C293B8-7D08-F103-9858-0911448F0381}"/>
              </a:ext>
            </a:extLst>
          </p:cNvPr>
          <p:cNvSpPr txBox="1"/>
          <p:nvPr/>
        </p:nvSpPr>
        <p:spPr>
          <a:xfrm>
            <a:off x="449989" y="1898415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问的结论仍然成立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21DDEA-0E78-7ACA-339C-F5056E752F98}"/>
              </a:ext>
            </a:extLst>
          </p:cNvPr>
          <p:cNvSpPr txBox="1"/>
          <p:nvPr/>
        </p:nvSpPr>
        <p:spPr>
          <a:xfrm>
            <a:off x="449989" y="2373903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77176E-8291-CEDE-C490-F069826157A5}"/>
                  </a:ext>
                </a:extLst>
              </p:cNvPr>
              <p:cNvSpPr txBox="1"/>
              <p:nvPr/>
            </p:nvSpPr>
            <p:spPr>
              <a:xfrm>
                <a:off x="449989" y="2849391"/>
                <a:ext cx="3531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77176E-8291-CEDE-C490-F06982615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9391"/>
                <a:ext cx="3531298" cy="765061"/>
              </a:xfrm>
              <a:prstGeom prst="rect">
                <a:avLst/>
              </a:prstGeom>
              <a:blipFill>
                <a:blip r:embed="rId4"/>
                <a:stretch>
                  <a:fillRect l="-2763" r="-69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C61242A-A774-73B9-C3A2-5028CD101F3F}"/>
              </a:ext>
            </a:extLst>
          </p:cNvPr>
          <p:cNvSpPr txBox="1"/>
          <p:nvPr/>
        </p:nvSpPr>
        <p:spPr>
          <a:xfrm>
            <a:off x="449989" y="3520840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4832CF-7286-852E-0A9F-1FDB7A78F173}"/>
              </a:ext>
            </a:extLst>
          </p:cNvPr>
          <p:cNvSpPr txBox="1"/>
          <p:nvPr/>
        </p:nvSpPr>
        <p:spPr>
          <a:xfrm>
            <a:off x="449989" y="3996328"/>
            <a:ext cx="782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25F9E4-5AAD-1C4A-CA39-F010CFF86BDF}"/>
                  </a:ext>
                </a:extLst>
              </p:cNvPr>
              <p:cNvSpPr txBox="1"/>
              <p:nvPr/>
            </p:nvSpPr>
            <p:spPr>
              <a:xfrm>
                <a:off x="449989" y="4471816"/>
                <a:ext cx="6063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925F9E4-5AAD-1C4A-CA39-F010CFF86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1816"/>
                <a:ext cx="6063361" cy="765061"/>
              </a:xfrm>
              <a:prstGeom prst="rect">
                <a:avLst/>
              </a:prstGeom>
              <a:blipFill>
                <a:blip r:embed="rId5"/>
                <a:stretch>
                  <a:fillRect l="-1610" r="-17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3089470-6E50-6776-E7A7-641EEE752FE8}"/>
              </a:ext>
            </a:extLst>
          </p:cNvPr>
          <p:cNvSpPr txBox="1"/>
          <p:nvPr/>
        </p:nvSpPr>
        <p:spPr>
          <a:xfrm>
            <a:off x="449989" y="5143265"/>
            <a:ext cx="3477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2" name="yt_shape_1394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41" name="yt_image_1394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4" name="yt_shape_13944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角的大小比较</a:t>
            </a:r>
          </a:p>
        </p:txBody>
      </p:sp>
      <p:sp>
        <p:nvSpPr>
          <p:cNvPr id="13945" name="yt_shape_13945"/>
          <p:cNvSpPr txBox="1"/>
          <p:nvPr/>
        </p:nvSpPr>
        <p:spPr>
          <a:xfrm>
            <a:off x="540000" y="2102862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角的三角板比较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7" name="yt_table_139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124451"/>
              </p:ext>
            </p:extLst>
          </p:nvPr>
        </p:nvGraphicFramePr>
        <p:xfrm>
          <a:off x="540056" y="2582165"/>
          <a:ext cx="6572568" cy="950976"/>
        </p:xfrm>
        <a:graphic>
          <a:graphicData uri="http://schemas.openxmlformats.org/drawingml/2006/table">
            <a:tbl>
              <a:tblPr/>
              <a:tblGrid>
                <a:gridCol w="4319905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</a:tbl>
          </a:graphicData>
        </a:graphic>
      </p:graphicFrame>
      <p:pic>
        <p:nvPicPr>
          <p:cNvPr id="13946" name="yt_image_13946_skip" title="H_66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2582165"/>
            <a:ext cx="3101673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9" name="yt_shape_13949"/>
          <p:cNvSpPr txBox="1"/>
          <p:nvPr/>
        </p:nvSpPr>
        <p:spPr>
          <a:xfrm>
            <a:off x="540000" y="3583719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的内部任取一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0" name="yt_table_139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759329"/>
              </p:ext>
            </p:extLst>
          </p:nvPr>
        </p:nvGraphicFramePr>
        <p:xfrm>
          <a:off x="540056" y="4063022"/>
          <a:ext cx="7725093" cy="950976"/>
        </p:xfrm>
        <a:graphic>
          <a:graphicData uri="http://schemas.openxmlformats.org/drawingml/2006/table">
            <a:tbl>
              <a:tblPr/>
              <a:tblGrid>
                <a:gridCol w="4319905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3405188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</a:tbl>
          </a:graphicData>
        </a:graphic>
      </p:graphicFrame>
      <p:pic>
        <p:nvPicPr>
          <p:cNvPr id="3" name="yt_shape_1723550893674">
            <a:extLst>
              <a:ext uri="{FF2B5EF4-FFF2-40B4-BE49-F238E27FC236}">
                <a16:creationId xmlns:a16="http://schemas.microsoft.com/office/drawing/2014/main" id="{1FCAE084-F512-2CB8-52A2-0F03DB0C3F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995758-053A-DEA9-6F7D-0E606B6C3B91}"/>
              </a:ext>
            </a:extLst>
          </p:cNvPr>
          <p:cNvSpPr txBox="1"/>
          <p:nvPr/>
        </p:nvSpPr>
        <p:spPr>
          <a:xfrm>
            <a:off x="10584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2F9DB7-33A5-1228-3BD2-71DBEB7468B6}"/>
              </a:ext>
            </a:extLst>
          </p:cNvPr>
          <p:cNvSpPr txBox="1"/>
          <p:nvPr/>
        </p:nvSpPr>
        <p:spPr>
          <a:xfrm>
            <a:off x="873673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2" name="yt_shape_13952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角的和、差</a:t>
            </a:r>
          </a:p>
        </p:txBody>
      </p:sp>
      <p:sp>
        <p:nvSpPr>
          <p:cNvPr id="13953" name="yt_shape_13953"/>
          <p:cNvSpPr txBox="1"/>
          <p:nvPr/>
        </p:nvSpPr>
        <p:spPr>
          <a:xfrm>
            <a:off x="540000" y="1399565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3954" name="yt_shape_13954" title="H_109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1613" y="2031232"/>
            <a:ext cx="1448773" cy="1388124"/>
            <a:chOff x="0" y="0"/>
            <a:chExt cx="1448773" cy="1388124"/>
          </a:xfrm>
        </p:grpSpPr>
        <p:pic>
          <p:nvPicPr>
            <p:cNvPr id="2" name="yt_image_139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8773" cy="992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56" name="yt_shape_13956" descr="{&quot;rangeId&quot;:0,&quot;IgnoreLineSpacing&quot;:1}"/>
            <p:cNvSpPr txBox="1"/>
            <p:nvPr/>
          </p:nvSpPr>
          <p:spPr>
            <a:xfrm>
              <a:off x="191105" y="10281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3958" name="yt_shape_13958"/>
          <p:cNvSpPr txBox="1"/>
          <p:nvPr/>
        </p:nvSpPr>
        <p:spPr>
          <a:xfrm>
            <a:off x="540000" y="3469838"/>
            <a:ext cx="8672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59" name="yt_shape_13959"/>
          <p:cNvSpPr txBox="1"/>
          <p:nvPr/>
        </p:nvSpPr>
        <p:spPr>
          <a:xfrm>
            <a:off x="540000" y="3949141"/>
            <a:ext cx="6575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23550893752">
            <a:extLst>
              <a:ext uri="{FF2B5EF4-FFF2-40B4-BE49-F238E27FC236}">
                <a16:creationId xmlns:a16="http://schemas.microsoft.com/office/drawing/2014/main" id="{60CC42B8-3A0A-5F12-1E04-87FFD1591D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AEF0A46-4759-0601-2A92-6802AA87417B}"/>
              </a:ext>
            </a:extLst>
          </p:cNvPr>
          <p:cNvSpPr txBox="1"/>
          <p:nvPr/>
        </p:nvSpPr>
        <p:spPr>
          <a:xfrm>
            <a:off x="4480652" y="3423032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574C55-086F-B2E4-5A1A-0F9BE16942CE}"/>
              </a:ext>
            </a:extLst>
          </p:cNvPr>
          <p:cNvSpPr txBox="1"/>
          <p:nvPr/>
        </p:nvSpPr>
        <p:spPr>
          <a:xfrm>
            <a:off x="7736614" y="3423032"/>
            <a:ext cx="1177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C17F3A-5C9F-EA82-AB12-AC58A73743FE}"/>
              </a:ext>
            </a:extLst>
          </p:cNvPr>
          <p:cNvSpPr txBox="1"/>
          <p:nvPr/>
        </p:nvSpPr>
        <p:spPr>
          <a:xfrm>
            <a:off x="5830027" y="3902335"/>
            <a:ext cx="115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0" name="yt_shape_1396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a04,isEnd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961" name="yt_shape_13961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7606" y="2011799"/>
            <a:ext cx="1356786" cy="1668159"/>
            <a:chOff x="0" y="0"/>
            <a:chExt cx="1356786" cy="1668159"/>
          </a:xfrm>
        </p:grpSpPr>
        <p:pic>
          <p:nvPicPr>
            <p:cNvPr id="3" name="yt_image_1396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6786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3" name="yt_shape_13963" descr="{&quot;rangeId&quot;:0,&quot;IgnoreLineSpacing&quot;:1}"/>
            <p:cNvSpPr txBox="1"/>
            <p:nvPr/>
          </p:nvSpPr>
          <p:spPr>
            <a:xfrm>
              <a:off x="145112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3965" name="yt_shape_13965"/>
          <p:cNvSpPr txBox="1"/>
          <p:nvPr/>
        </p:nvSpPr>
        <p:spPr>
          <a:xfrm>
            <a:off x="540119" y="373037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966" name="yt_shape_13966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658" y="4362045"/>
            <a:ext cx="1676683" cy="1750455"/>
            <a:chOff x="0" y="0"/>
            <a:chExt cx="1676683" cy="1750455"/>
          </a:xfrm>
        </p:grpSpPr>
        <p:pic>
          <p:nvPicPr>
            <p:cNvPr id="2" name="yt_image_1396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6683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68" name="yt_shape_13968" descr="{&quot;rangeId&quot;:0,&quot;IgnoreLineSpacing&quot;:1}"/>
            <p:cNvSpPr txBox="1"/>
            <p:nvPr/>
          </p:nvSpPr>
          <p:spPr>
            <a:xfrm>
              <a:off x="305060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D70D0CA-30E5-A747-B2A2-941789ED7C71}"/>
              </a:ext>
            </a:extLst>
          </p:cNvPr>
          <p:cNvSpPr txBox="1"/>
          <p:nvPr/>
        </p:nvSpPr>
        <p:spPr>
          <a:xfrm>
            <a:off x="1059708" y="1328682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08BF3A-3921-72CA-AF41-090FC63F177E}"/>
              </a:ext>
            </a:extLst>
          </p:cNvPr>
          <p:cNvSpPr txBox="1"/>
          <p:nvPr/>
        </p:nvSpPr>
        <p:spPr>
          <a:xfrm>
            <a:off x="6068271" y="368357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0" name="yt_shape_13970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角的平分线及角度计算</a:t>
            </a:r>
          </a:p>
        </p:txBody>
      </p:sp>
      <p:sp>
        <p:nvSpPr>
          <p:cNvPr id="13971" name="yt_shape_13971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下列给出的条件中不能得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788"/>
              </a:rPr>
              <a:t>的平分线的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72" name="yt_table_13972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714664"/>
                  </p:ext>
                </p:extLst>
              </p:nvPr>
            </p:nvGraphicFramePr>
            <p:xfrm>
              <a:off x="540056" y="2359000"/>
              <a:ext cx="4684713" cy="1905827"/>
            </p:xfrm>
            <a:graphic>
              <a:graphicData uri="http://schemas.openxmlformats.org/drawingml/2006/table">
                <a:tbl>
                  <a:tblPr/>
                  <a:tblGrid>
                    <a:gridCol w="4684713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972" name="yt_table_13972" descr="{&quot;rangeId&quot;:11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4714664"/>
                  </p:ext>
                </p:extLst>
              </p:nvPr>
            </p:nvGraphicFramePr>
            <p:xfrm>
              <a:off x="540056" y="2359000"/>
              <a:ext cx="4684713" cy="1905827"/>
            </p:xfrm>
            <a:graphic>
              <a:graphicData uri="http://schemas.openxmlformats.org/drawingml/2006/table">
                <a:tbl>
                  <a:tblPr/>
                  <a:tblGrid>
                    <a:gridCol w="4684713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9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893831">
            <a:extLst>
              <a:ext uri="{FF2B5EF4-FFF2-40B4-BE49-F238E27FC236}">
                <a16:creationId xmlns:a16="http://schemas.microsoft.com/office/drawing/2014/main" id="{5C30DEE3-1700-1032-7A72-135697F21F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636CF9-C9BE-FA9F-93C0-B249E418BC56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3" name="yt_shape_1397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蚌埠市固镇县期末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fb8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7" name="yt_table_139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350106"/>
              </p:ext>
            </p:extLst>
          </p:nvPr>
        </p:nvGraphicFramePr>
        <p:xfrm>
          <a:off x="540056" y="3297533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</a:tbl>
          </a:graphicData>
        </a:graphic>
      </p:graphicFrame>
      <p:grpSp>
        <p:nvGrpSpPr>
          <p:cNvPr id="13974" name="yt_shape_13974_skip" title="H_113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209" y="1859435"/>
            <a:ext cx="2177611" cy="1438416"/>
            <a:chOff x="0" y="0"/>
            <a:chExt cx="2177611" cy="1438416"/>
          </a:xfrm>
        </p:grpSpPr>
        <p:pic>
          <p:nvPicPr>
            <p:cNvPr id="2" name="yt_image_1397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7611" cy="104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6" name="yt_shape_13976" descr="{&quot;rangeId&quot;:0,&quot;IgnoreLineSpacing&quot;:1}"/>
            <p:cNvSpPr txBox="1"/>
            <p:nvPr/>
          </p:nvSpPr>
          <p:spPr>
            <a:xfrm>
              <a:off x="555524" y="10784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74432E-5E1D-E6D9-FA0E-A592CDF9A4E6}"/>
              </a:ext>
            </a:extLst>
          </p:cNvPr>
          <p:cNvSpPr txBox="1"/>
          <p:nvPr/>
        </p:nvSpPr>
        <p:spPr>
          <a:xfrm>
            <a:off x="52300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合肥市庐江县期末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2996,isEnd"/>
              </a:rPr>
              <a:t>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980" name="yt_shape_13980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497" y="2011799"/>
            <a:ext cx="1651005" cy="1492137"/>
            <a:chOff x="0" y="0"/>
            <a:chExt cx="1651005" cy="1492137"/>
          </a:xfrm>
        </p:grpSpPr>
        <p:pic>
          <p:nvPicPr>
            <p:cNvPr id="2" name="yt_image_1398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1005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2" name="yt_shape_13982" descr="{&quot;rangeId&quot;:0,&quot;IgnoreLineSpacing&quot;:1}"/>
            <p:cNvSpPr txBox="1"/>
            <p:nvPr/>
          </p:nvSpPr>
          <p:spPr>
            <a:xfrm>
              <a:off x="292221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1C4A70-ACED-C883-DC9D-21D9D0557CC8}"/>
              </a:ext>
            </a:extLst>
          </p:cNvPr>
          <p:cNvSpPr txBox="1"/>
          <p:nvPr/>
        </p:nvSpPr>
        <p:spPr>
          <a:xfrm>
            <a:off x="551740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a587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85" name="yt_image_13985" title="H_112.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5453" y="2011799"/>
            <a:ext cx="214109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87" name="yt_shape_13987"/>
              <p:cNvSpPr txBox="1"/>
              <p:nvPr/>
            </p:nvSpPr>
            <p:spPr>
              <a:xfrm>
                <a:off x="540000" y="3493307"/>
                <a:ext cx="7564571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7" name="yt_shape_13987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93307"/>
                <a:ext cx="7564571" cy="2079287"/>
              </a:xfrm>
              <a:prstGeom prst="rect">
                <a:avLst/>
              </a:prstGeom>
              <a:blipFill>
                <a:blip r:embed="rId3"/>
                <a:stretch>
                  <a:fillRect l="-2500" t="-2346" r="-1694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C5129B-1FB8-CA29-14D0-B6442D0A9AD5}"/>
              </a:ext>
            </a:extLst>
          </p:cNvPr>
          <p:cNvSpPr txBox="1"/>
          <p:nvPr/>
        </p:nvSpPr>
        <p:spPr>
          <a:xfrm>
            <a:off x="449989" y="3446501"/>
            <a:ext cx="767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DB651E-87AF-CC35-B776-EBC48AD734BF}"/>
              </a:ext>
            </a:extLst>
          </p:cNvPr>
          <p:cNvSpPr txBox="1"/>
          <p:nvPr/>
        </p:nvSpPr>
        <p:spPr>
          <a:xfrm>
            <a:off x="449989" y="3921989"/>
            <a:ext cx="602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49DE2-39EE-724A-1BD5-3E5A81959A4F}"/>
              </a:ext>
            </a:extLst>
          </p:cNvPr>
          <p:cNvSpPr txBox="1"/>
          <p:nvPr/>
        </p:nvSpPr>
        <p:spPr>
          <a:xfrm>
            <a:off x="449989" y="4397477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68153C-B9CA-D295-3711-EBC839FA279B}"/>
                  </a:ext>
                </a:extLst>
              </p:cNvPr>
              <p:cNvSpPr txBox="1"/>
              <p:nvPr/>
            </p:nvSpPr>
            <p:spPr>
              <a:xfrm>
                <a:off x="449989" y="4872965"/>
                <a:ext cx="6399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'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6868153C-B9CA-D295-3711-EBC839FA2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2965"/>
                <a:ext cx="6399911" cy="726326"/>
              </a:xfrm>
              <a:prstGeom prst="rect">
                <a:avLst/>
              </a:prstGeom>
              <a:blipFill>
                <a:blip r:embed="rId4"/>
                <a:stretch>
                  <a:fillRect l="-1524" r="-152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9" name="yt_shape_13989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图形的不唯一导致漏解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4870AC-38BE-89CE-66EA-008F05468669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图形的不唯一导致漏解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1678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2024-08-15T00:42:09Z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