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362" r:id="rId2"/>
    <p:sldId id="363" r:id="rId3"/>
    <p:sldId id="390" r:id="rId4"/>
    <p:sldId id="389" r:id="rId5"/>
    <p:sldId id="388" r:id="rId6"/>
    <p:sldId id="387" r:id="rId7"/>
    <p:sldId id="386" r:id="rId8"/>
    <p:sldId id="384" r:id="rId9"/>
    <p:sldId id="382" r:id="rId10"/>
    <p:sldId id="381" r:id="rId11"/>
    <p:sldId id="380" r:id="rId12"/>
    <p:sldId id="378" r:id="rId13"/>
    <p:sldId id="377" r:id="rId14"/>
    <p:sldId id="376" r:id="rId15"/>
    <p:sldId id="374" r:id="rId16"/>
    <p:sldId id="373" r:id="rId17"/>
    <p:sldId id="391" r:id="rId18"/>
    <p:sldId id="371" r:id="rId19"/>
    <p:sldId id="370" r:id="rId20"/>
    <p:sldId id="368" r:id="rId21"/>
    <p:sldId id="367" r:id="rId22"/>
    <p:sldId id="365" r:id="rId23"/>
    <p:sldId id="364" r:id="rId24"/>
    <p:sldId id="392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C7846-F66D-445A-9215-6E2000673791}" type="datetimeFigureOut">
              <a:rPr lang="zh-CN" altLang="en-US" smtClean="0"/>
              <a:t>2024/8/13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43771B-5D8F-4815-AC4E-2E1700180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3771B-5D8F-4815-AC4E-2E17001803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016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3771B-5D8F-4815-AC4E-2E17001803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609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1185"/>
            <a:ext cx="10800000" cy="755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9EF5E-0204-3482-6A7C-CD240CA567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784A8-F528-E7C8-77B2-C7E9F4980E62}"/>
              </a:ext>
            </a:extLst>
          </p:cNvPr>
          <p:cNvSpPr/>
          <p:nvPr/>
        </p:nvSpPr>
        <p:spPr bwMode="auto">
          <a:xfrm>
            <a:off x="7729523" y="4847299"/>
            <a:ext cx="847619" cy="40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17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26AE6-B3A6-EE41-2530-E50D2F6D8B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4C6B1-BB2F-7144-1D5A-4DE5FE7D86E5}"/>
              </a:ext>
            </a:extLst>
          </p:cNvPr>
          <p:cNvSpPr/>
          <p:nvPr/>
        </p:nvSpPr>
        <p:spPr bwMode="auto">
          <a:xfrm>
            <a:off x="9072380" y="1935865"/>
            <a:ext cx="942858" cy="448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D9382EA-5AF6-A2EF-E58F-3752AAA8C3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7" r="64891" b="10576"/>
          <a:stretch/>
        </p:blipFill>
        <p:spPr>
          <a:xfrm>
            <a:off x="4224088" y="2636912"/>
            <a:ext cx="3791824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415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1927D-A254-406E-7E06-4CC11D40E3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C9822F-47B9-005D-B7EE-2DAD52F378BC}"/>
              </a:ext>
            </a:extLst>
          </p:cNvPr>
          <p:cNvSpPr/>
          <p:nvPr/>
        </p:nvSpPr>
        <p:spPr bwMode="auto">
          <a:xfrm>
            <a:off x="2824761" y="3859827"/>
            <a:ext cx="800000" cy="44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D9382EA-5AF6-A2EF-E58F-3752AAA8C3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0" t="8621" r="3551" b="10576"/>
          <a:stretch/>
        </p:blipFill>
        <p:spPr>
          <a:xfrm>
            <a:off x="5087888" y="3645024"/>
            <a:ext cx="5400600" cy="3014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404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9B008-E6C9-65F8-45B2-F3BD4C47A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907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C259C-4557-BB27-BF38-5720EF5CB1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EC6CDE-3F2E-B03A-F3F2-55145B96B043}"/>
              </a:ext>
            </a:extLst>
          </p:cNvPr>
          <p:cNvSpPr/>
          <p:nvPr/>
        </p:nvSpPr>
        <p:spPr bwMode="auto">
          <a:xfrm>
            <a:off x="681904" y="827999"/>
            <a:ext cx="9014496" cy="810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B8639B-BAF7-9E5F-1D14-32852AFB2048}"/>
              </a:ext>
            </a:extLst>
          </p:cNvPr>
          <p:cNvSpPr/>
          <p:nvPr/>
        </p:nvSpPr>
        <p:spPr bwMode="auto">
          <a:xfrm>
            <a:off x="681904" y="1844824"/>
            <a:ext cx="7574336" cy="9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1F35A4-FD0B-DBBF-42C2-63B4D4F996DF}"/>
              </a:ext>
            </a:extLst>
          </p:cNvPr>
          <p:cNvSpPr/>
          <p:nvPr/>
        </p:nvSpPr>
        <p:spPr bwMode="auto">
          <a:xfrm>
            <a:off x="681904" y="3250347"/>
            <a:ext cx="2752380" cy="43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843F33-020F-544C-88D3-6E4BACB695EC}"/>
              </a:ext>
            </a:extLst>
          </p:cNvPr>
          <p:cNvSpPr/>
          <p:nvPr/>
        </p:nvSpPr>
        <p:spPr bwMode="auto">
          <a:xfrm>
            <a:off x="681904" y="4099122"/>
            <a:ext cx="2752380" cy="43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66DA367-D022-7FE0-7025-438760BD5956}"/>
              </a:ext>
            </a:extLst>
          </p:cNvPr>
          <p:cNvSpPr/>
          <p:nvPr/>
        </p:nvSpPr>
        <p:spPr bwMode="auto">
          <a:xfrm>
            <a:off x="681904" y="4941168"/>
            <a:ext cx="6782248" cy="598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0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5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C6F0F-3B77-3D17-A2EE-08C60F0FE6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455"/>
          <a:stretch/>
        </p:blipFill>
        <p:spPr>
          <a:xfrm>
            <a:off x="719999" y="792317"/>
            <a:ext cx="9000000" cy="6003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392" y="2354082"/>
            <a:ext cx="244802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9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30C5B-CFE5-4A3C-C0F9-5D7A619B76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/>
        </p:blipFill>
        <p:spPr>
          <a:xfrm>
            <a:off x="719999" y="827999"/>
            <a:ext cx="10800000" cy="4513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F75294-5BA0-F0F5-CB23-3389798CF678}"/>
              </a:ext>
            </a:extLst>
          </p:cNvPr>
          <p:cNvSpPr/>
          <p:nvPr/>
        </p:nvSpPr>
        <p:spPr bwMode="auto">
          <a:xfrm>
            <a:off x="719998" y="1052736"/>
            <a:ext cx="379182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23340" t="7619" b="4880"/>
          <a:stretch/>
        </p:blipFill>
        <p:spPr>
          <a:xfrm>
            <a:off x="6600056" y="908721"/>
            <a:ext cx="4032448" cy="4032448"/>
          </a:xfrm>
          <a:prstGeom prst="rect">
            <a:avLst/>
          </a:prstGeom>
        </p:spPr>
      </p:pic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80F75294-5BA0-F0F5-CB23-3389798CF678}"/>
              </a:ext>
            </a:extLst>
          </p:cNvPr>
          <p:cNvSpPr/>
          <p:nvPr/>
        </p:nvSpPr>
        <p:spPr bwMode="auto">
          <a:xfrm>
            <a:off x="719997" y="1925544"/>
            <a:ext cx="5520019" cy="150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80F75294-5BA0-F0F5-CB23-3389798CF678}"/>
              </a:ext>
            </a:extLst>
          </p:cNvPr>
          <p:cNvSpPr/>
          <p:nvPr/>
        </p:nvSpPr>
        <p:spPr bwMode="auto">
          <a:xfrm>
            <a:off x="752163" y="3501008"/>
            <a:ext cx="5487853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2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5" grpId="0" animBg="1"/>
      <p:bldP spid="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30C5B-CFE5-4A3C-C0F9-5D7A619B76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/>
        </p:blipFill>
        <p:spPr>
          <a:xfrm>
            <a:off x="719999" y="908720"/>
            <a:ext cx="10800000" cy="465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F75294-5BA0-F0F5-CB23-3389798CF678}"/>
              </a:ext>
            </a:extLst>
          </p:cNvPr>
          <p:cNvSpPr/>
          <p:nvPr/>
        </p:nvSpPr>
        <p:spPr bwMode="auto">
          <a:xfrm>
            <a:off x="767408" y="908720"/>
            <a:ext cx="43924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A730C5B-CFE5-4A3C-C0F9-5D7A619B76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2" t="2452" r="8884" b="57488"/>
          <a:stretch/>
        </p:blipFill>
        <p:spPr>
          <a:xfrm>
            <a:off x="8760296" y="2636912"/>
            <a:ext cx="3301762" cy="311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75294-5BA0-F0F5-CB23-3389798CF678}"/>
              </a:ext>
            </a:extLst>
          </p:cNvPr>
          <p:cNvSpPr/>
          <p:nvPr/>
        </p:nvSpPr>
        <p:spPr bwMode="auto">
          <a:xfrm>
            <a:off x="767408" y="1700808"/>
            <a:ext cx="79928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F75294-5BA0-F0F5-CB23-3389798CF678}"/>
              </a:ext>
            </a:extLst>
          </p:cNvPr>
          <p:cNvSpPr/>
          <p:nvPr/>
        </p:nvSpPr>
        <p:spPr bwMode="auto">
          <a:xfrm>
            <a:off x="767408" y="2636912"/>
            <a:ext cx="44644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F75294-5BA0-F0F5-CB23-3389798CF678}"/>
              </a:ext>
            </a:extLst>
          </p:cNvPr>
          <p:cNvSpPr/>
          <p:nvPr/>
        </p:nvSpPr>
        <p:spPr bwMode="auto">
          <a:xfrm>
            <a:off x="767408" y="3573016"/>
            <a:ext cx="655272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F75294-5BA0-F0F5-CB23-3389798CF678}"/>
              </a:ext>
            </a:extLst>
          </p:cNvPr>
          <p:cNvSpPr/>
          <p:nvPr/>
        </p:nvSpPr>
        <p:spPr bwMode="auto">
          <a:xfrm>
            <a:off x="767408" y="4798872"/>
            <a:ext cx="79928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0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D10F3-50E4-B3C7-0494-87F4A30437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"/>
          <a:stretch/>
        </p:blipFill>
        <p:spPr>
          <a:xfrm>
            <a:off x="719999" y="827997"/>
            <a:ext cx="10440000" cy="5916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0F781-F4FB-2758-3C73-FD838AACC520}"/>
              </a:ext>
            </a:extLst>
          </p:cNvPr>
          <p:cNvSpPr/>
          <p:nvPr/>
        </p:nvSpPr>
        <p:spPr bwMode="auto">
          <a:xfrm>
            <a:off x="1683492" y="4539850"/>
            <a:ext cx="5132588" cy="140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440554-DF37-6EEB-B360-865243122F7B}"/>
              </a:ext>
            </a:extLst>
          </p:cNvPr>
          <p:cNvSpPr/>
          <p:nvPr/>
        </p:nvSpPr>
        <p:spPr bwMode="auto">
          <a:xfrm>
            <a:off x="1692582" y="6195626"/>
            <a:ext cx="4547434" cy="54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FDE6E-3361-B523-81E4-AAC4D1464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06B99C-1223-D143-ABE2-5CABFA19149E}"/>
              </a:ext>
            </a:extLst>
          </p:cNvPr>
          <p:cNvSpPr/>
          <p:nvPr/>
        </p:nvSpPr>
        <p:spPr bwMode="auto">
          <a:xfrm>
            <a:off x="681904" y="894708"/>
            <a:ext cx="3647619" cy="57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5464D6-A80C-A248-CC9C-00392C4C2270}"/>
              </a:ext>
            </a:extLst>
          </p:cNvPr>
          <p:cNvSpPr/>
          <p:nvPr/>
        </p:nvSpPr>
        <p:spPr bwMode="auto">
          <a:xfrm>
            <a:off x="4510476" y="894707"/>
            <a:ext cx="5906004" cy="57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D7DC4D-3582-1F9A-48BD-FC7978659147}"/>
              </a:ext>
            </a:extLst>
          </p:cNvPr>
          <p:cNvSpPr/>
          <p:nvPr/>
        </p:nvSpPr>
        <p:spPr bwMode="auto">
          <a:xfrm>
            <a:off x="681904" y="1772816"/>
            <a:ext cx="39739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7660F6A-7B02-69DD-C129-71A8D95D3CF6}"/>
              </a:ext>
            </a:extLst>
          </p:cNvPr>
          <p:cNvSpPr/>
          <p:nvPr/>
        </p:nvSpPr>
        <p:spPr bwMode="auto">
          <a:xfrm>
            <a:off x="681904" y="2695866"/>
            <a:ext cx="3253856" cy="438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BFCE0C5-9361-DC13-FF74-4D6DE4AED70D}"/>
              </a:ext>
            </a:extLst>
          </p:cNvPr>
          <p:cNvSpPr/>
          <p:nvPr/>
        </p:nvSpPr>
        <p:spPr bwMode="auto">
          <a:xfrm>
            <a:off x="3935760" y="2695866"/>
            <a:ext cx="2160239" cy="438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064C1A1-1CBA-4699-96C4-6B0FAE2BB833}"/>
              </a:ext>
            </a:extLst>
          </p:cNvPr>
          <p:cNvSpPr/>
          <p:nvPr/>
        </p:nvSpPr>
        <p:spPr bwMode="auto">
          <a:xfrm>
            <a:off x="681904" y="3501008"/>
            <a:ext cx="46220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1C449F1-2EE9-1B25-9919-BED027AEB171}"/>
              </a:ext>
            </a:extLst>
          </p:cNvPr>
          <p:cNvSpPr/>
          <p:nvPr/>
        </p:nvSpPr>
        <p:spPr bwMode="auto">
          <a:xfrm>
            <a:off x="681904" y="4363606"/>
            <a:ext cx="4838032" cy="486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>
            <a:extLst>
              <a:ext uri="{FF2B5EF4-FFF2-40B4-BE49-F238E27FC236}">
                <a16:creationId xmlns:a16="http://schemas.microsoft.com/office/drawing/2014/main" id="{72FD10F3-50E4-B3C7-0494-87F4A30437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1" t="30436" r="914" b="28371"/>
          <a:stretch/>
        </p:blipFill>
        <p:spPr>
          <a:xfrm>
            <a:off x="6888088" y="1976815"/>
            <a:ext cx="4104457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059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9" grpId="0" animBg="1"/>
      <p:bldP spid="24" grpId="0" animBg="1"/>
      <p:bldP spid="25" grpId="0" animBg="1"/>
      <p:bldP spid="28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E4440-1CCD-2FE6-E8D4-009C5BC18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CF0FD0-6159-30E3-4959-93172A3AC38C}"/>
              </a:ext>
            </a:extLst>
          </p:cNvPr>
          <p:cNvSpPr/>
          <p:nvPr/>
        </p:nvSpPr>
        <p:spPr bwMode="auto">
          <a:xfrm>
            <a:off x="10128448" y="1772816"/>
            <a:ext cx="720080" cy="638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DE2BCC-849E-1281-3414-A3022A6FBD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r="69558" b="7186"/>
          <a:stretch/>
        </p:blipFill>
        <p:spPr>
          <a:xfrm>
            <a:off x="8544272" y="2780928"/>
            <a:ext cx="3287768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4A571-3F4D-C1EA-1F46-7E0E5189DE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EE847E-0E27-6592-4FFF-DA3A13A5F9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9" r="65557" b="5267"/>
          <a:stretch/>
        </p:blipFill>
        <p:spPr>
          <a:xfrm>
            <a:off x="4260092" y="3501008"/>
            <a:ext cx="3719816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909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6F394-DD6F-F67C-0BDD-E8CF3025F8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80456" cy="559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EE847E-0E27-6592-4FFF-DA3A13A5F9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6" t="7789" r="20886" b="5267"/>
          <a:stretch/>
        </p:blipFill>
        <p:spPr>
          <a:xfrm>
            <a:off x="9408368" y="2204864"/>
            <a:ext cx="2664296" cy="218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734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774E3-C08E-795F-E086-564836A9A1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5FECE9-30ED-6F00-158B-89E901943884}"/>
              </a:ext>
            </a:extLst>
          </p:cNvPr>
          <p:cNvSpPr/>
          <p:nvPr/>
        </p:nvSpPr>
        <p:spPr bwMode="auto">
          <a:xfrm>
            <a:off x="681904" y="989945"/>
            <a:ext cx="6926264" cy="4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036BE9-03E1-CB7E-C5C5-E2FE3A52FCCE}"/>
              </a:ext>
            </a:extLst>
          </p:cNvPr>
          <p:cNvSpPr/>
          <p:nvPr/>
        </p:nvSpPr>
        <p:spPr bwMode="auto">
          <a:xfrm>
            <a:off x="681904" y="1866362"/>
            <a:ext cx="4622008" cy="40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A67463A-D470-D17E-B177-BEADC59A8883}"/>
              </a:ext>
            </a:extLst>
          </p:cNvPr>
          <p:cNvSpPr/>
          <p:nvPr/>
        </p:nvSpPr>
        <p:spPr bwMode="auto">
          <a:xfrm>
            <a:off x="681904" y="2733252"/>
            <a:ext cx="3469880" cy="40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302660D-B525-E328-3A46-E893FD1772C3}"/>
              </a:ext>
            </a:extLst>
          </p:cNvPr>
          <p:cNvSpPr/>
          <p:nvPr/>
        </p:nvSpPr>
        <p:spPr bwMode="auto">
          <a:xfrm>
            <a:off x="681904" y="3501008"/>
            <a:ext cx="7358312" cy="629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85EE847E-0E27-6592-4FFF-DA3A13A5F9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9" r="65557" b="5267"/>
          <a:stretch/>
        </p:blipFill>
        <p:spPr>
          <a:xfrm>
            <a:off x="8184232" y="962242"/>
            <a:ext cx="3719816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180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C9391-88F6-611C-830E-8F786AAD0C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8"/>
          <a:stretch/>
        </p:blipFill>
        <p:spPr>
          <a:xfrm>
            <a:off x="720000" y="827999"/>
            <a:ext cx="10800000" cy="4028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4E419A-0FB3-4DF5-704C-0DE1D8D096AD}"/>
              </a:ext>
            </a:extLst>
          </p:cNvPr>
          <p:cNvSpPr/>
          <p:nvPr/>
        </p:nvSpPr>
        <p:spPr bwMode="auto">
          <a:xfrm>
            <a:off x="694724" y="836712"/>
            <a:ext cx="5257260" cy="69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30CDDD-1348-8799-EA13-981D2EEA2E30}"/>
              </a:ext>
            </a:extLst>
          </p:cNvPr>
          <p:cNvSpPr/>
          <p:nvPr/>
        </p:nvSpPr>
        <p:spPr bwMode="auto">
          <a:xfrm>
            <a:off x="694724" y="1714789"/>
            <a:ext cx="7921556" cy="634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746865-935C-94D6-17DF-B5D2C0D2C55A}"/>
              </a:ext>
            </a:extLst>
          </p:cNvPr>
          <p:cNvSpPr/>
          <p:nvPr/>
        </p:nvSpPr>
        <p:spPr bwMode="auto">
          <a:xfrm>
            <a:off x="694724" y="2636912"/>
            <a:ext cx="9001676" cy="1164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6177390-BC66-111E-CD90-D273A8E79860}"/>
              </a:ext>
            </a:extLst>
          </p:cNvPr>
          <p:cNvSpPr/>
          <p:nvPr/>
        </p:nvSpPr>
        <p:spPr bwMode="auto">
          <a:xfrm>
            <a:off x="714437" y="3933056"/>
            <a:ext cx="790184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img_16777215">
            <a:extLst>
              <a:ext uri="{FF2B5EF4-FFF2-40B4-BE49-F238E27FC236}">
                <a16:creationId xmlns:a16="http://schemas.microsoft.com/office/drawing/2014/main" id="{85EE847E-0E27-6592-4FFF-DA3A13A5F9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6" t="7789" r="20886" b="5267"/>
          <a:stretch/>
        </p:blipFill>
        <p:spPr>
          <a:xfrm>
            <a:off x="8760296" y="3899378"/>
            <a:ext cx="3168352" cy="260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904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C9391-88F6-611C-830E-8F786AAD0C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66"/>
          <a:stretch/>
        </p:blipFill>
        <p:spPr>
          <a:xfrm>
            <a:off x="720000" y="836712"/>
            <a:ext cx="10800000" cy="4743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4E419A-0FB3-4DF5-704C-0DE1D8D096AD}"/>
              </a:ext>
            </a:extLst>
          </p:cNvPr>
          <p:cNvSpPr/>
          <p:nvPr/>
        </p:nvSpPr>
        <p:spPr bwMode="auto">
          <a:xfrm>
            <a:off x="720000" y="836712"/>
            <a:ext cx="9840496" cy="252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30CDDD-1348-8799-EA13-981D2EEA2E30}"/>
              </a:ext>
            </a:extLst>
          </p:cNvPr>
          <p:cNvSpPr/>
          <p:nvPr/>
        </p:nvSpPr>
        <p:spPr bwMode="auto">
          <a:xfrm>
            <a:off x="720000" y="3501008"/>
            <a:ext cx="9840496" cy="207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5EE847E-0E27-6592-4FFF-DA3A13A5F9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6" t="7789" r="20886" b="5267"/>
          <a:stretch/>
        </p:blipFill>
        <p:spPr>
          <a:xfrm>
            <a:off x="7392144" y="4210801"/>
            <a:ext cx="3168352" cy="260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516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9062D-294C-4B0D-34AD-987D9614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C09107-5546-1B0A-9BAA-AB9C1B6C8704}"/>
              </a:ext>
            </a:extLst>
          </p:cNvPr>
          <p:cNvSpPr/>
          <p:nvPr/>
        </p:nvSpPr>
        <p:spPr bwMode="auto">
          <a:xfrm>
            <a:off x="10128448" y="177281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DE2BCC-849E-1281-3414-A3022A6FBD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4" t="5161" r="17552" b="7186"/>
          <a:stretch/>
        </p:blipFill>
        <p:spPr>
          <a:xfrm>
            <a:off x="4211788" y="3429000"/>
            <a:ext cx="3816424" cy="321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262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E3720-3CC7-0551-F566-B238BE9F1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A5C99-66AD-6F92-F2BA-84A43F6BAC27}"/>
              </a:ext>
            </a:extLst>
          </p:cNvPr>
          <p:cNvSpPr/>
          <p:nvPr/>
        </p:nvSpPr>
        <p:spPr bwMode="auto">
          <a:xfrm>
            <a:off x="10200456" y="270892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6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96419-0F30-CB23-FFD6-79FC5CB39B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54E8F6-CAEA-1FA1-FEEA-AE4C91435998}"/>
              </a:ext>
            </a:extLst>
          </p:cNvPr>
          <p:cNvSpPr/>
          <p:nvPr/>
        </p:nvSpPr>
        <p:spPr bwMode="auto">
          <a:xfrm>
            <a:off x="10128448" y="828000"/>
            <a:ext cx="720080" cy="72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5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60A7A-4FC8-A9BD-56E6-686A620F1D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FD88F-46C8-DE6E-D67F-84E923E92B24}"/>
              </a:ext>
            </a:extLst>
          </p:cNvPr>
          <p:cNvSpPr/>
          <p:nvPr/>
        </p:nvSpPr>
        <p:spPr bwMode="auto">
          <a:xfrm>
            <a:off x="10128448" y="1916832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3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5F007-5240-DA95-2E91-8B200A356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39247A-9EB0-33B2-559F-55BBEECD3044}"/>
              </a:ext>
            </a:extLst>
          </p:cNvPr>
          <p:cNvSpPr/>
          <p:nvPr/>
        </p:nvSpPr>
        <p:spPr bwMode="auto">
          <a:xfrm>
            <a:off x="10128448" y="4581128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D777D6-C796-6A77-3006-7FEDFE1F2A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 b="27372"/>
          <a:stretch/>
        </p:blipFill>
        <p:spPr>
          <a:xfrm>
            <a:off x="1343472" y="5301208"/>
            <a:ext cx="9264432" cy="72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660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1E491-109D-CBF7-5855-BB5D9D74AC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A44327-3C77-91FC-C8A6-FEE1EA51EEBF}"/>
              </a:ext>
            </a:extLst>
          </p:cNvPr>
          <p:cNvSpPr/>
          <p:nvPr/>
        </p:nvSpPr>
        <p:spPr bwMode="auto">
          <a:xfrm>
            <a:off x="6253333" y="1934402"/>
            <a:ext cx="1457142" cy="41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1C8A0-7C6D-F147-FDC5-BFB4236F8E03}"/>
              </a:ext>
            </a:extLst>
          </p:cNvPr>
          <p:cNvSpPr/>
          <p:nvPr/>
        </p:nvSpPr>
        <p:spPr bwMode="auto">
          <a:xfrm>
            <a:off x="1996190" y="4700410"/>
            <a:ext cx="790476" cy="448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E536316-224C-D00D-77A7-103C47FBE2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6" r="65557" b="11081"/>
          <a:stretch/>
        </p:blipFill>
        <p:spPr>
          <a:xfrm>
            <a:off x="4823856" y="4365104"/>
            <a:ext cx="2592288" cy="2408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16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31F2B-88ED-5F2D-9A8C-FB387A8A1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6E745-30A0-CA4D-1E04-681E67E151C8}"/>
              </a:ext>
            </a:extLst>
          </p:cNvPr>
          <p:cNvSpPr/>
          <p:nvPr/>
        </p:nvSpPr>
        <p:spPr bwMode="auto">
          <a:xfrm>
            <a:off x="10196190" y="3819098"/>
            <a:ext cx="600000" cy="400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E536316-224C-D00D-77A7-103C47FBE2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t="3190" r="18218" b="11081"/>
          <a:stretch/>
        </p:blipFill>
        <p:spPr>
          <a:xfrm>
            <a:off x="4865862" y="4297449"/>
            <a:ext cx="2460276" cy="250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775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</Words>
  <Application>Microsoft Office PowerPoint</Application>
  <PresentationFormat>宽屏</PresentationFormat>
  <Paragraphs>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2024-08-13T09:21:56Z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