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2" r:id="rId4"/>
    <p:sldId id="391" r:id="rId5"/>
    <p:sldId id="390" r:id="rId6"/>
    <p:sldId id="389" r:id="rId7"/>
    <p:sldId id="388" r:id="rId8"/>
    <p:sldId id="387" r:id="rId9"/>
    <p:sldId id="386" r:id="rId10"/>
    <p:sldId id="385" r:id="rId11"/>
    <p:sldId id="384" r:id="rId12"/>
    <p:sldId id="383" r:id="rId13"/>
    <p:sldId id="382" r:id="rId14"/>
    <p:sldId id="381" r:id="rId15"/>
    <p:sldId id="380" r:id="rId16"/>
    <p:sldId id="378" r:id="rId17"/>
    <p:sldId id="376" r:id="rId18"/>
    <p:sldId id="374" r:id="rId19"/>
    <p:sldId id="372" r:id="rId20"/>
    <p:sldId id="371" r:id="rId21"/>
    <p:sldId id="370" r:id="rId22"/>
    <p:sldId id="369" r:id="rId23"/>
    <p:sldId id="368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49437"/>
            <a:ext cx="10800000" cy="759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12082-2ACB-BA83-1D3A-5C9FAD83C9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69A370-997E-A517-5DAF-8BE7E852D41D}"/>
              </a:ext>
            </a:extLst>
          </p:cNvPr>
          <p:cNvSpPr/>
          <p:nvPr/>
        </p:nvSpPr>
        <p:spPr bwMode="auto">
          <a:xfrm>
            <a:off x="5663952" y="1916832"/>
            <a:ext cx="1008111" cy="1203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553D8E-530A-439E-F298-ED2D3364CF6D}"/>
              </a:ext>
            </a:extLst>
          </p:cNvPr>
          <p:cNvSpPr/>
          <p:nvPr/>
        </p:nvSpPr>
        <p:spPr bwMode="auto">
          <a:xfrm>
            <a:off x="9336360" y="2009098"/>
            <a:ext cx="1224136" cy="111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6BEEB4-ECC9-FB8A-34E4-FD31D3ED8C7B}"/>
              </a:ext>
            </a:extLst>
          </p:cNvPr>
          <p:cNvSpPr/>
          <p:nvPr/>
        </p:nvSpPr>
        <p:spPr bwMode="auto">
          <a:xfrm>
            <a:off x="2958095" y="5533345"/>
            <a:ext cx="2361904" cy="466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37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FB8E1-6868-1805-8A9E-98F06E1A2D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BEA10-FBCF-8BF6-590A-F910366382B1}"/>
              </a:ext>
            </a:extLst>
          </p:cNvPr>
          <p:cNvSpPr/>
          <p:nvPr/>
        </p:nvSpPr>
        <p:spPr bwMode="auto">
          <a:xfrm>
            <a:off x="2711624" y="2923612"/>
            <a:ext cx="1570280" cy="485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1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BC2EF-3BC5-FB51-6271-A8DFFC36E0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2908"/>
          <a:stretch/>
        </p:blipFill>
        <p:spPr>
          <a:xfrm>
            <a:off x="720000" y="836712"/>
            <a:ext cx="10800000" cy="592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6D3428-2B3B-9135-F6F1-9B386FC6BBC2}"/>
              </a:ext>
            </a:extLst>
          </p:cNvPr>
          <p:cNvSpPr/>
          <p:nvPr/>
        </p:nvSpPr>
        <p:spPr bwMode="auto">
          <a:xfrm>
            <a:off x="1919536" y="5373216"/>
            <a:ext cx="108012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81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8A30F-882F-918B-1775-079ED0E668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8"/>
          <a:stretch/>
        </p:blipFill>
        <p:spPr>
          <a:xfrm>
            <a:off x="720000" y="827999"/>
            <a:ext cx="10800000" cy="5713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4C546-7ABB-A242-CA4C-71641DF6E49E}"/>
              </a:ext>
            </a:extLst>
          </p:cNvPr>
          <p:cNvSpPr/>
          <p:nvPr/>
        </p:nvSpPr>
        <p:spPr bwMode="auto">
          <a:xfrm>
            <a:off x="5705788" y="4797152"/>
            <a:ext cx="82225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8F2029-2CF2-69FF-0069-36B376414309}"/>
              </a:ext>
            </a:extLst>
          </p:cNvPr>
          <p:cNvSpPr/>
          <p:nvPr/>
        </p:nvSpPr>
        <p:spPr bwMode="auto">
          <a:xfrm>
            <a:off x="5705788" y="5733256"/>
            <a:ext cx="197438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90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35D8E-58E9-C29D-6147-D55D6A79EA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977BA7-2858-611E-E834-7EEC41FA73A9}"/>
              </a:ext>
            </a:extLst>
          </p:cNvPr>
          <p:cNvSpPr/>
          <p:nvPr/>
        </p:nvSpPr>
        <p:spPr bwMode="auto">
          <a:xfrm>
            <a:off x="8796190" y="1980629"/>
            <a:ext cx="638095" cy="40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5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76662-18B5-36EA-32B2-78C0223351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A431ED-FA2B-5639-C2F9-894C4C7848F5}"/>
              </a:ext>
            </a:extLst>
          </p:cNvPr>
          <p:cNvSpPr/>
          <p:nvPr/>
        </p:nvSpPr>
        <p:spPr bwMode="auto">
          <a:xfrm>
            <a:off x="1567618" y="3830035"/>
            <a:ext cx="5896533" cy="43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7A7872-5ADD-D426-CA70-8E85F10AE34A}"/>
              </a:ext>
            </a:extLst>
          </p:cNvPr>
          <p:cNvSpPr/>
          <p:nvPr/>
        </p:nvSpPr>
        <p:spPr bwMode="auto">
          <a:xfrm>
            <a:off x="3377142" y="4792593"/>
            <a:ext cx="1066666" cy="36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5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F4ADA9-DD0A-AD81-969B-44E8DE36C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C7BBCD-BCDB-6D51-79AA-DF260066F35A}"/>
              </a:ext>
            </a:extLst>
          </p:cNvPr>
          <p:cNvSpPr/>
          <p:nvPr/>
        </p:nvSpPr>
        <p:spPr bwMode="auto">
          <a:xfrm>
            <a:off x="681904" y="1953095"/>
            <a:ext cx="7358312" cy="43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BE5796-7771-F72A-2AD1-6BDBB68EECAA}"/>
              </a:ext>
            </a:extLst>
          </p:cNvPr>
          <p:cNvSpPr/>
          <p:nvPr/>
        </p:nvSpPr>
        <p:spPr bwMode="auto">
          <a:xfrm>
            <a:off x="2495600" y="2906567"/>
            <a:ext cx="2710113" cy="35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6D1ECED-BEC6-F85E-2E47-F0732D369716}"/>
              </a:ext>
            </a:extLst>
          </p:cNvPr>
          <p:cNvSpPr/>
          <p:nvPr/>
        </p:nvSpPr>
        <p:spPr bwMode="auto">
          <a:xfrm>
            <a:off x="2495601" y="3831434"/>
            <a:ext cx="1348208" cy="362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89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34558-386F-CDDC-43EA-2C683DCF3C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492108-9256-D1E6-C311-70139CD6F9B5}"/>
              </a:ext>
            </a:extLst>
          </p:cNvPr>
          <p:cNvSpPr/>
          <p:nvPr/>
        </p:nvSpPr>
        <p:spPr bwMode="auto">
          <a:xfrm>
            <a:off x="681904" y="1983123"/>
            <a:ext cx="8078392" cy="439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2689DAC-40C5-D1B6-4398-971B7CD84112}"/>
              </a:ext>
            </a:extLst>
          </p:cNvPr>
          <p:cNvSpPr/>
          <p:nvPr/>
        </p:nvSpPr>
        <p:spPr bwMode="auto">
          <a:xfrm>
            <a:off x="2539047" y="2928226"/>
            <a:ext cx="3124905" cy="372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25DB182-1D47-C4A9-5F89-59C83C2107B7}"/>
              </a:ext>
            </a:extLst>
          </p:cNvPr>
          <p:cNvSpPr/>
          <p:nvPr/>
        </p:nvSpPr>
        <p:spPr bwMode="auto">
          <a:xfrm>
            <a:off x="2423592" y="3645024"/>
            <a:ext cx="1677359" cy="1116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8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C79EA-C529-408B-111E-4C2B67FC4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757AAE-533F-6625-9043-D0849194AF2B}"/>
              </a:ext>
            </a:extLst>
          </p:cNvPr>
          <p:cNvSpPr/>
          <p:nvPr/>
        </p:nvSpPr>
        <p:spPr bwMode="auto">
          <a:xfrm>
            <a:off x="681904" y="2420888"/>
            <a:ext cx="764634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986482E-957D-5EC6-9D85-E0919F354021}"/>
              </a:ext>
            </a:extLst>
          </p:cNvPr>
          <p:cNvSpPr/>
          <p:nvPr/>
        </p:nvSpPr>
        <p:spPr bwMode="auto">
          <a:xfrm>
            <a:off x="2539047" y="4005064"/>
            <a:ext cx="406100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B042402-9A65-42E2-B6EC-02F6C59639A1}"/>
              </a:ext>
            </a:extLst>
          </p:cNvPr>
          <p:cNvSpPr/>
          <p:nvPr/>
        </p:nvSpPr>
        <p:spPr bwMode="auto">
          <a:xfrm>
            <a:off x="2539047" y="4966534"/>
            <a:ext cx="809523" cy="371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51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AF3BE-A8B8-0289-6285-F409CA8252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" b="4135"/>
          <a:stretch/>
        </p:blipFill>
        <p:spPr>
          <a:xfrm>
            <a:off x="720000" y="791327"/>
            <a:ext cx="10800000" cy="597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50925-11E5-E01D-5A59-84CFA07F11F6}"/>
              </a:ext>
            </a:extLst>
          </p:cNvPr>
          <p:cNvSpPr/>
          <p:nvPr/>
        </p:nvSpPr>
        <p:spPr bwMode="auto">
          <a:xfrm>
            <a:off x="1648712" y="4337973"/>
            <a:ext cx="7399616" cy="59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4928CF-C492-6B65-9575-356201D0280A}"/>
              </a:ext>
            </a:extLst>
          </p:cNvPr>
          <p:cNvSpPr/>
          <p:nvPr/>
        </p:nvSpPr>
        <p:spPr bwMode="auto">
          <a:xfrm>
            <a:off x="1648712" y="5222253"/>
            <a:ext cx="5239376" cy="655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F92A97-CA3C-EF76-E518-65D38BADF631}"/>
              </a:ext>
            </a:extLst>
          </p:cNvPr>
          <p:cNvSpPr/>
          <p:nvPr/>
        </p:nvSpPr>
        <p:spPr bwMode="auto">
          <a:xfrm>
            <a:off x="1639867" y="6165304"/>
            <a:ext cx="4625872" cy="596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5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A8F5E-3B3D-4028-FABC-DA69CF30F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50B307-97CC-2210-3520-EE288708937E}"/>
              </a:ext>
            </a:extLst>
          </p:cNvPr>
          <p:cNvSpPr/>
          <p:nvPr/>
        </p:nvSpPr>
        <p:spPr bwMode="auto">
          <a:xfrm>
            <a:off x="10128448" y="2780928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49933-6E43-A83F-45B4-85A1FE183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C03D6-65BF-4887-45CA-53FA17C4346E}"/>
              </a:ext>
            </a:extLst>
          </p:cNvPr>
          <p:cNvSpPr/>
          <p:nvPr/>
        </p:nvSpPr>
        <p:spPr bwMode="auto">
          <a:xfrm>
            <a:off x="681904" y="1008985"/>
            <a:ext cx="5846144" cy="4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EC5347-B9A1-2551-C48D-0157B39CF427}"/>
              </a:ext>
            </a:extLst>
          </p:cNvPr>
          <p:cNvSpPr/>
          <p:nvPr/>
        </p:nvSpPr>
        <p:spPr bwMode="auto">
          <a:xfrm>
            <a:off x="681904" y="1844824"/>
            <a:ext cx="462200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824BF7-B6B2-69A5-F86D-86C4B056949C}"/>
              </a:ext>
            </a:extLst>
          </p:cNvPr>
          <p:cNvSpPr/>
          <p:nvPr/>
        </p:nvSpPr>
        <p:spPr bwMode="auto">
          <a:xfrm>
            <a:off x="681904" y="3341656"/>
            <a:ext cx="4189960" cy="109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0D4EFB-E513-2046-0A24-443CF4DC036E}"/>
              </a:ext>
            </a:extLst>
          </p:cNvPr>
          <p:cNvSpPr/>
          <p:nvPr/>
        </p:nvSpPr>
        <p:spPr bwMode="auto">
          <a:xfrm>
            <a:off x="681904" y="4895435"/>
            <a:ext cx="2749800" cy="38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C877D07-E403-5336-57FF-5B100226BD47}"/>
              </a:ext>
            </a:extLst>
          </p:cNvPr>
          <p:cNvSpPr/>
          <p:nvPr/>
        </p:nvSpPr>
        <p:spPr bwMode="auto">
          <a:xfrm>
            <a:off x="681904" y="5819419"/>
            <a:ext cx="923809" cy="361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02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AEE8D-6725-EB2D-05A0-347CEE58A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665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BEE5F-2236-4443-741A-F27E54324D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720000" y="905707"/>
            <a:ext cx="10800000" cy="5763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82053-07FE-30F8-7C53-939A7C933553}"/>
              </a:ext>
            </a:extLst>
          </p:cNvPr>
          <p:cNvSpPr/>
          <p:nvPr/>
        </p:nvSpPr>
        <p:spPr bwMode="auto">
          <a:xfrm>
            <a:off x="682818" y="920993"/>
            <a:ext cx="7285390" cy="62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F53E15-4CBA-AA2E-4606-9CD31C5FF43A}"/>
              </a:ext>
            </a:extLst>
          </p:cNvPr>
          <p:cNvSpPr/>
          <p:nvPr/>
        </p:nvSpPr>
        <p:spPr bwMode="auto">
          <a:xfrm>
            <a:off x="682818" y="1823047"/>
            <a:ext cx="6853342" cy="501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950FF20-ADF1-8CB5-2DCF-9E40CDAEFF63}"/>
              </a:ext>
            </a:extLst>
          </p:cNvPr>
          <p:cNvSpPr/>
          <p:nvPr/>
        </p:nvSpPr>
        <p:spPr bwMode="auto">
          <a:xfrm>
            <a:off x="682818" y="2606002"/>
            <a:ext cx="6853342" cy="62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4A1476-654F-AD98-0D32-B328496DF0C4}"/>
              </a:ext>
            </a:extLst>
          </p:cNvPr>
          <p:cNvSpPr/>
          <p:nvPr/>
        </p:nvSpPr>
        <p:spPr bwMode="auto">
          <a:xfrm>
            <a:off x="682818" y="3515560"/>
            <a:ext cx="7933462" cy="589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93894EC-A765-B7C2-87AA-52D4E804CBF7}"/>
              </a:ext>
            </a:extLst>
          </p:cNvPr>
          <p:cNvSpPr/>
          <p:nvPr/>
        </p:nvSpPr>
        <p:spPr bwMode="auto">
          <a:xfrm>
            <a:off x="703516" y="4386404"/>
            <a:ext cx="4888427" cy="554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A9487F4-FF6F-DF50-2FAE-E02A47D1EDD0}"/>
              </a:ext>
            </a:extLst>
          </p:cNvPr>
          <p:cNvSpPr/>
          <p:nvPr/>
        </p:nvSpPr>
        <p:spPr bwMode="auto">
          <a:xfrm>
            <a:off x="720000" y="5222654"/>
            <a:ext cx="9912504" cy="144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4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16" grpId="0" animBg="1"/>
      <p:bldP spid="22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FB9B7-B286-8B87-4A08-04BD423C9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75901C-33CB-E15A-04BD-F3739DAD2AD3}"/>
              </a:ext>
            </a:extLst>
          </p:cNvPr>
          <p:cNvSpPr/>
          <p:nvPr/>
        </p:nvSpPr>
        <p:spPr bwMode="auto">
          <a:xfrm>
            <a:off x="681904" y="908720"/>
            <a:ext cx="62061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88FF3E-47F0-8B63-042F-9F225838FBEC}"/>
              </a:ext>
            </a:extLst>
          </p:cNvPr>
          <p:cNvSpPr/>
          <p:nvPr/>
        </p:nvSpPr>
        <p:spPr bwMode="auto">
          <a:xfrm>
            <a:off x="681904" y="1772816"/>
            <a:ext cx="98065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95DBE5-A32D-4A11-89C3-E7F910704580}"/>
              </a:ext>
            </a:extLst>
          </p:cNvPr>
          <p:cNvSpPr/>
          <p:nvPr/>
        </p:nvSpPr>
        <p:spPr bwMode="auto">
          <a:xfrm>
            <a:off x="681904" y="2636912"/>
            <a:ext cx="60621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4717980-A016-D47D-A09B-9B46C7AE73F0}"/>
              </a:ext>
            </a:extLst>
          </p:cNvPr>
          <p:cNvSpPr/>
          <p:nvPr/>
        </p:nvSpPr>
        <p:spPr bwMode="auto">
          <a:xfrm>
            <a:off x="681904" y="3429001"/>
            <a:ext cx="9806584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021201C-12C6-DB19-EA4A-357C9D5A70B1}"/>
              </a:ext>
            </a:extLst>
          </p:cNvPr>
          <p:cNvSpPr/>
          <p:nvPr/>
        </p:nvSpPr>
        <p:spPr bwMode="auto">
          <a:xfrm>
            <a:off x="681904" y="5229200"/>
            <a:ext cx="8078392" cy="57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47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9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C6753-303F-BA78-DBAF-3DB57B948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576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2B84D-F05C-8182-BD0B-8789ABC4E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71FB6-9742-BB3F-1C2C-495A0AE1BFB7}"/>
              </a:ext>
            </a:extLst>
          </p:cNvPr>
          <p:cNvSpPr/>
          <p:nvPr/>
        </p:nvSpPr>
        <p:spPr bwMode="auto">
          <a:xfrm>
            <a:off x="681904" y="908720"/>
            <a:ext cx="6638232" cy="596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2EF6DF-E85B-CA25-3BD7-712A82EB51BE}"/>
              </a:ext>
            </a:extLst>
          </p:cNvPr>
          <p:cNvSpPr/>
          <p:nvPr/>
        </p:nvSpPr>
        <p:spPr bwMode="auto">
          <a:xfrm>
            <a:off x="681904" y="1772816"/>
            <a:ext cx="28218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1B2865-7A80-6514-E75D-AB2D58ADAEF8}"/>
              </a:ext>
            </a:extLst>
          </p:cNvPr>
          <p:cNvSpPr/>
          <p:nvPr/>
        </p:nvSpPr>
        <p:spPr bwMode="auto">
          <a:xfrm>
            <a:off x="681904" y="2564904"/>
            <a:ext cx="5846144" cy="6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8FCD8F3-953E-30C0-0F34-B2019998F0CC}"/>
              </a:ext>
            </a:extLst>
          </p:cNvPr>
          <p:cNvSpPr/>
          <p:nvPr/>
        </p:nvSpPr>
        <p:spPr bwMode="auto">
          <a:xfrm>
            <a:off x="681904" y="3501008"/>
            <a:ext cx="45500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1005DDA-A1F9-39CF-4C94-33F258989A2F}"/>
              </a:ext>
            </a:extLst>
          </p:cNvPr>
          <p:cNvSpPr/>
          <p:nvPr/>
        </p:nvSpPr>
        <p:spPr bwMode="auto">
          <a:xfrm>
            <a:off x="681904" y="4469179"/>
            <a:ext cx="942857" cy="362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60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8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E8A4D-DF93-3225-0275-4D61DB4396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298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59784-7400-8AA4-E104-60587C6C1B0D}"/>
              </a:ext>
            </a:extLst>
          </p:cNvPr>
          <p:cNvSpPr/>
          <p:nvPr/>
        </p:nvSpPr>
        <p:spPr bwMode="auto">
          <a:xfrm>
            <a:off x="686384" y="908720"/>
            <a:ext cx="49775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EA3643-CC74-FAA4-CFFD-3A08F34C9AA1}"/>
              </a:ext>
            </a:extLst>
          </p:cNvPr>
          <p:cNvSpPr/>
          <p:nvPr/>
        </p:nvSpPr>
        <p:spPr bwMode="auto">
          <a:xfrm>
            <a:off x="686384" y="1628800"/>
            <a:ext cx="45455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7A6311-63E1-C10D-AD72-69DB3107D6B2}"/>
              </a:ext>
            </a:extLst>
          </p:cNvPr>
          <p:cNvSpPr/>
          <p:nvPr/>
        </p:nvSpPr>
        <p:spPr bwMode="auto">
          <a:xfrm>
            <a:off x="686384" y="2372645"/>
            <a:ext cx="6633752" cy="552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CDDC6AD-E625-B564-257A-412D2F0EFA00}"/>
              </a:ext>
            </a:extLst>
          </p:cNvPr>
          <p:cNvSpPr/>
          <p:nvPr/>
        </p:nvSpPr>
        <p:spPr bwMode="auto">
          <a:xfrm>
            <a:off x="686384" y="3164733"/>
            <a:ext cx="4401504" cy="552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D7B6059-A0C5-77A9-2C84-6807F92E59DD}"/>
              </a:ext>
            </a:extLst>
          </p:cNvPr>
          <p:cNvSpPr/>
          <p:nvPr/>
        </p:nvSpPr>
        <p:spPr bwMode="auto">
          <a:xfrm>
            <a:off x="686384" y="3933056"/>
            <a:ext cx="2529296" cy="53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A81BD68-F262-BFFC-6553-52B5FE768735}"/>
              </a:ext>
            </a:extLst>
          </p:cNvPr>
          <p:cNvSpPr/>
          <p:nvPr/>
        </p:nvSpPr>
        <p:spPr bwMode="auto">
          <a:xfrm>
            <a:off x="686384" y="4725144"/>
            <a:ext cx="52656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7AC4EE6-32AB-2635-8921-40F3377B1AB3}"/>
              </a:ext>
            </a:extLst>
          </p:cNvPr>
          <p:cNvSpPr/>
          <p:nvPr/>
        </p:nvSpPr>
        <p:spPr bwMode="auto">
          <a:xfrm>
            <a:off x="686384" y="5517232"/>
            <a:ext cx="51215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DDDBB81-47BA-5348-5ED1-2D5ECC5C6797}"/>
              </a:ext>
            </a:extLst>
          </p:cNvPr>
          <p:cNvSpPr/>
          <p:nvPr/>
        </p:nvSpPr>
        <p:spPr bwMode="auto">
          <a:xfrm>
            <a:off x="686384" y="6269790"/>
            <a:ext cx="1665200" cy="506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59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9" grpId="0" animBg="1"/>
      <p:bldP spid="22" grpId="0" animBg="1"/>
      <p:bldP spid="24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233A7-C734-FDD6-E4EF-97CA8C665B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8DD43-EFAB-BAC2-26AC-56E74363EFC0}"/>
              </a:ext>
            </a:extLst>
          </p:cNvPr>
          <p:cNvSpPr/>
          <p:nvPr/>
        </p:nvSpPr>
        <p:spPr bwMode="auto">
          <a:xfrm>
            <a:off x="10200456" y="90872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59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50FD8-CF15-2F35-B5BE-F34058E3F4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44583D-1453-F548-A515-A4D7EC0051D0}"/>
              </a:ext>
            </a:extLst>
          </p:cNvPr>
          <p:cNvSpPr/>
          <p:nvPr/>
        </p:nvSpPr>
        <p:spPr bwMode="auto">
          <a:xfrm>
            <a:off x="10128448" y="1844824"/>
            <a:ext cx="720080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8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C99E9-77F1-E013-B856-B209A1D6D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0CC9A-2ADA-E5E5-E271-BF4682752357}"/>
              </a:ext>
            </a:extLst>
          </p:cNvPr>
          <p:cNvSpPr/>
          <p:nvPr/>
        </p:nvSpPr>
        <p:spPr bwMode="auto">
          <a:xfrm>
            <a:off x="10128448" y="1844824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48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3F191-18D4-3597-40FF-CD1D7E6FD1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2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8B40FD-0488-2D10-AF64-57B5FF096810}"/>
              </a:ext>
            </a:extLst>
          </p:cNvPr>
          <p:cNvSpPr/>
          <p:nvPr/>
        </p:nvSpPr>
        <p:spPr bwMode="auto">
          <a:xfrm>
            <a:off x="10128448" y="2060848"/>
            <a:ext cx="720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36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0334E-B57F-5A90-3045-51AD4028D9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A3CAEC-DA67-6660-AF51-17743D42252E}"/>
              </a:ext>
            </a:extLst>
          </p:cNvPr>
          <p:cNvSpPr/>
          <p:nvPr/>
        </p:nvSpPr>
        <p:spPr bwMode="auto">
          <a:xfrm>
            <a:off x="10128448" y="1916832"/>
            <a:ext cx="720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21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550A2-3B0C-46B4-D6CF-EC1B571E20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/>
          <a:stretch/>
        </p:blipFill>
        <p:spPr>
          <a:xfrm>
            <a:off x="720000" y="692691"/>
            <a:ext cx="7704000" cy="611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8F53E0-14C9-B6A8-D994-C67752081E95}"/>
              </a:ext>
            </a:extLst>
          </p:cNvPr>
          <p:cNvSpPr/>
          <p:nvPr/>
        </p:nvSpPr>
        <p:spPr bwMode="auto">
          <a:xfrm>
            <a:off x="7392144" y="2060848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90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8C244-E1A5-8AB0-795D-A97A3BA281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C0464-5D36-F56F-3E4C-436521DE501E}"/>
              </a:ext>
            </a:extLst>
          </p:cNvPr>
          <p:cNvSpPr/>
          <p:nvPr/>
        </p:nvSpPr>
        <p:spPr bwMode="auto">
          <a:xfrm>
            <a:off x="10128448" y="37890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6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2024-08-13T07:10:54Z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