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0" r:id="rId7"/>
    <p:sldId id="383" r:id="rId8"/>
    <p:sldId id="372" r:id="rId9"/>
    <p:sldId id="376" r:id="rId10"/>
    <p:sldId id="378" r:id="rId11"/>
    <p:sldId id="380" r:id="rId12"/>
    <p:sldId id="382" r:id="rId13"/>
    <p:sldId id="38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50.png"/><Relationship Id="rId7" Type="http://schemas.openxmlformats.org/officeDocument/2006/relationships/image" Target="../media/image290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4" Type="http://schemas.openxmlformats.org/officeDocument/2006/relationships/image" Target="../media/image2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10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3" name="yt_shape_10933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0934" name="yt_shape_10934"/>
          <p:cNvSpPr txBox="1"/>
          <p:nvPr/>
        </p:nvSpPr>
        <p:spPr>
          <a:xfrm>
            <a:off x="540000" y="1273440"/>
            <a:ext cx="8763150" cy="29018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【方法技巧点拨】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把正数和负数分别结合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把和为整数的几个数相结合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的数相结合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把分母相同或易于通分的分数相结合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带分数相加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把带分数的整数部分、真分数部分分别结合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40000" y="900000"/>
            <a:ext cx="88004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即拆散法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将一个数拆分成两个数的和或差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994" name="yt_shape_10994"/>
          <p:cNvSpPr txBox="1"/>
          <p:nvPr/>
        </p:nvSpPr>
        <p:spPr>
          <a:xfrm>
            <a:off x="540000" y="1399565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阅读下面的计算过程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拆项法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95" name="yt_shape_10995"/>
              <p:cNvSpPr txBox="1"/>
              <p:nvPr/>
            </p:nvSpPr>
            <p:spPr>
              <a:xfrm>
                <a:off x="540000" y="1878868"/>
                <a:ext cx="5178469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5" name="yt_shape_10995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178469" cy="677108"/>
              </a:xfrm>
              <a:prstGeom prst="rect">
                <a:avLst/>
              </a:prstGeom>
              <a:blipFill>
                <a:blip r:embed="rId2"/>
                <a:stretch>
                  <a:fillRect l="-3651" r="-247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7" name="yt_shape_10997"/>
              <p:cNvSpPr txBox="1"/>
              <p:nvPr/>
            </p:nvSpPr>
            <p:spPr>
              <a:xfrm>
                <a:off x="540000" y="2606764"/>
                <a:ext cx="6482480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7" name="yt_shape_10997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6764"/>
                <a:ext cx="6482480" cy="677108"/>
              </a:xfrm>
              <a:prstGeom prst="rect">
                <a:avLst/>
              </a:prstGeom>
              <a:blipFill>
                <a:blip r:embed="rId3"/>
                <a:stretch>
                  <a:fillRect l="-2916" b="-9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9" name="yt_shape_10999"/>
              <p:cNvSpPr txBox="1"/>
              <p:nvPr/>
            </p:nvSpPr>
            <p:spPr>
              <a:xfrm>
                <a:off x="540000" y="3334660"/>
                <a:ext cx="4076565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9" name="yt_shape_10999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4660"/>
                <a:ext cx="4076565" cy="677108"/>
              </a:xfrm>
              <a:prstGeom prst="rect">
                <a:avLst/>
              </a:prstGeom>
              <a:blipFill>
                <a:blip r:embed="rId4"/>
                <a:stretch>
                  <a:fillRect l="-4641" b="-9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01" name="yt_shape_11001"/>
          <p:cNvSpPr txBox="1"/>
          <p:nvPr/>
        </p:nvSpPr>
        <p:spPr>
          <a:xfrm>
            <a:off x="540000" y="4062556"/>
            <a:ext cx="5283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02" name="yt_shape_11002"/>
              <p:cNvSpPr txBox="1"/>
              <p:nvPr/>
            </p:nvSpPr>
            <p:spPr>
              <a:xfrm>
                <a:off x="540000" y="4541859"/>
                <a:ext cx="3770199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</m:e>
                        </m: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2" name="yt_shape_11002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41859"/>
                <a:ext cx="3770199" cy="6771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04" name="yt_shape_11004"/>
              <p:cNvSpPr txBox="1"/>
              <p:nvPr/>
            </p:nvSpPr>
            <p:spPr>
              <a:xfrm>
                <a:off x="540000" y="5269755"/>
                <a:ext cx="1747658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4" name="yt_shape_11004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69755"/>
                <a:ext cx="1747658" cy="677108"/>
              </a:xfrm>
              <a:prstGeom prst="rect">
                <a:avLst/>
              </a:prstGeom>
              <a:blipFill>
                <a:blip r:embed="rId6"/>
                <a:stretch>
                  <a:fillRect l="-10839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06" name="yt_shape_11006"/>
              <p:cNvSpPr txBox="1"/>
              <p:nvPr/>
            </p:nvSpPr>
            <p:spPr>
              <a:xfrm>
                <a:off x="540000" y="5997651"/>
                <a:ext cx="114935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6" name="yt_shape_11006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97651"/>
                <a:ext cx="1149354" cy="638893"/>
              </a:xfrm>
              <a:prstGeom prst="rect">
                <a:avLst/>
              </a:prstGeom>
              <a:blipFill>
                <a:blip r:embed="rId7"/>
                <a:stretch>
                  <a:fillRect l="-16489" r="-1542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798">
            <a:extLst>
              <a:ext uri="{FF2B5EF4-FFF2-40B4-BE49-F238E27FC236}">
                <a16:creationId xmlns:a16="http://schemas.microsoft.com/office/drawing/2014/main" id="{D0A2EC63-B05C-BFB0-879F-4861B25FC4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8" name="yt_shape_11008"/>
              <p:cNvSpPr txBox="1"/>
              <p:nvPr/>
            </p:nvSpPr>
            <p:spPr>
              <a:xfrm>
                <a:off x="540000" y="900000"/>
                <a:ext cx="9190016" cy="43311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启发应用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用上面的方法完成下列计算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8" name="yt_shape_11008" descr="{&quot;rangeId&quot;:2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90016" cy="4331186"/>
              </a:xfrm>
              <a:prstGeom prst="rect">
                <a:avLst/>
              </a:prstGeom>
              <a:blipFill>
                <a:blip r:embed="rId2"/>
                <a:stretch>
                  <a:fillRect l="-2057" t="-1268" r="-1062" b="-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D80A037-9594-32D8-2486-F331181F935F}"/>
                  </a:ext>
                </a:extLst>
              </p:cNvPr>
              <p:cNvSpPr txBox="1"/>
              <p:nvPr/>
            </p:nvSpPr>
            <p:spPr>
              <a:xfrm>
                <a:off x="449989" y="2479620"/>
                <a:ext cx="92812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pageBreak': True}">
                <a:extLst>
                  <a:ext uri="{FF2B5EF4-FFF2-40B4-BE49-F238E27FC236}">
                    <a16:creationId xmlns:a16="http://schemas.microsoft.com/office/drawing/2014/main" id="{6D80A037-9594-32D8-2486-F331181F9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620"/>
                <a:ext cx="9281223" cy="769061"/>
              </a:xfrm>
              <a:prstGeom prst="rect">
                <a:avLst/>
              </a:prstGeom>
              <a:blipFill>
                <a:blip r:embed="rId3"/>
                <a:stretch>
                  <a:fillRect l="-1051" r="-10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7E454E-9AB3-8C01-F4F3-E00902897FB4}"/>
                  </a:ext>
                </a:extLst>
              </p:cNvPr>
              <p:cNvSpPr txBox="1"/>
              <p:nvPr/>
            </p:nvSpPr>
            <p:spPr>
              <a:xfrm>
                <a:off x="2391441" y="3155069"/>
                <a:ext cx="60808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7E454E-9AB3-8C01-F4F3-E00902897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41" y="3155069"/>
                <a:ext cx="6080823" cy="769062"/>
              </a:xfrm>
              <a:prstGeom prst="rect">
                <a:avLst/>
              </a:prstGeom>
              <a:blipFill>
                <a:blip r:embed="rId4"/>
                <a:stretch>
                  <a:fillRect l="-1503" r="-15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9D7576-F393-04D7-0C26-0385FA8E5211}"/>
                  </a:ext>
                </a:extLst>
              </p:cNvPr>
              <p:cNvSpPr txBox="1"/>
              <p:nvPr/>
            </p:nvSpPr>
            <p:spPr>
              <a:xfrm>
                <a:off x="2391441" y="3830519"/>
                <a:ext cx="12945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9D7576-F393-04D7-0C26-0385FA8E52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41" y="3830519"/>
                <a:ext cx="1294512" cy="769061"/>
              </a:xfrm>
              <a:prstGeom prst="rect">
                <a:avLst/>
              </a:prstGeom>
              <a:blipFill>
                <a:blip r:embed="rId5"/>
                <a:stretch>
                  <a:fillRect l="-70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5AB0F7-E18D-D9F7-B58A-9F79809B4050}"/>
                  </a:ext>
                </a:extLst>
              </p:cNvPr>
              <p:cNvSpPr txBox="1"/>
              <p:nvPr/>
            </p:nvSpPr>
            <p:spPr>
              <a:xfrm>
                <a:off x="2391441" y="4505968"/>
                <a:ext cx="989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5AB0F7-E18D-D9F7-B58A-9F79809B4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41" y="4505968"/>
                <a:ext cx="989711" cy="730136"/>
              </a:xfrm>
              <a:prstGeom prst="rect">
                <a:avLst/>
              </a:prstGeom>
              <a:blipFill>
                <a:blip r:embed="rId6"/>
                <a:stretch>
                  <a:fillRect l="-9202" r="-9816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14" name="yt_shape_11014"/>
              <p:cNvSpPr txBox="1"/>
              <p:nvPr/>
            </p:nvSpPr>
            <p:spPr>
              <a:xfrm>
                <a:off x="540000" y="900000"/>
                <a:ext cx="10752944" cy="4066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199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1999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1999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14" name="yt_shape_11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52944" cy="4066178"/>
              </a:xfrm>
              <a:prstGeom prst="rect">
                <a:avLst/>
              </a:prstGeom>
              <a:blipFill>
                <a:blip r:embed="rId2"/>
                <a:stretch>
                  <a:fillRect l="-1757" r="-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3471F0-73F0-D6A4-A6C8-D15B0EF9E1D1}"/>
                  </a:ext>
                </a:extLst>
              </p:cNvPr>
              <p:cNvSpPr txBox="1"/>
              <p:nvPr/>
            </p:nvSpPr>
            <p:spPr>
              <a:xfrm>
                <a:off x="449989" y="1700808"/>
                <a:ext cx="108290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2000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1999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3471F0-73F0-D6A4-A6C8-D15B0EF9E1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0808"/>
                <a:ext cx="10829037" cy="775792"/>
              </a:xfrm>
              <a:prstGeom prst="rect">
                <a:avLst/>
              </a:prstGeom>
              <a:blipFill>
                <a:blip r:embed="rId3"/>
                <a:stretch>
                  <a:fillRect l="-901" r="-90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FF57B2-4C04-D7B5-1214-9F5844AE36DD}"/>
                  </a:ext>
                </a:extLst>
              </p:cNvPr>
              <p:cNvSpPr txBox="1"/>
              <p:nvPr/>
            </p:nvSpPr>
            <p:spPr>
              <a:xfrm>
                <a:off x="2351584" y="2382988"/>
                <a:ext cx="732383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1999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FF57B2-4C04-D7B5-1214-9F5844AE3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2382988"/>
                <a:ext cx="7323837" cy="775793"/>
              </a:xfrm>
              <a:prstGeom prst="rect">
                <a:avLst/>
              </a:prstGeom>
              <a:blipFill>
                <a:blip r:embed="rId4"/>
                <a:stretch>
                  <a:fillRect l="-1332" r="-133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74A898-91FD-48DB-1640-49D7B7651D8F}"/>
                  </a:ext>
                </a:extLst>
              </p:cNvPr>
              <p:cNvSpPr txBox="1"/>
              <p:nvPr/>
            </p:nvSpPr>
            <p:spPr>
              <a:xfrm>
                <a:off x="2351584" y="3065170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74A898-91FD-48DB-1640-49D7B7651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3065170"/>
                <a:ext cx="1318324" cy="767474"/>
              </a:xfrm>
              <a:prstGeom prst="rect">
                <a:avLst/>
              </a:prstGeom>
              <a:blipFill>
                <a:blip r:embed="rId5"/>
                <a:stretch>
                  <a:fillRect l="-74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E31F7B-213F-4D70-E715-C43806442BD0}"/>
                  </a:ext>
                </a:extLst>
              </p:cNvPr>
              <p:cNvSpPr txBox="1"/>
              <p:nvPr/>
            </p:nvSpPr>
            <p:spPr>
              <a:xfrm>
                <a:off x="2351584" y="3739031"/>
                <a:ext cx="13183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E31F7B-213F-4D70-E715-C43806442B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3739031"/>
                <a:ext cx="1318324" cy="728612"/>
              </a:xfrm>
              <a:prstGeom prst="rect">
                <a:avLst/>
              </a:prstGeom>
              <a:blipFill>
                <a:blip r:embed="rId6"/>
                <a:stretch>
                  <a:fillRect l="-7407" r="-740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5" name="yt_shape_10935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相反数相结合法</a:t>
            </a:r>
          </a:p>
        </p:txBody>
      </p:sp>
      <p:sp>
        <p:nvSpPr>
          <p:cNvPr id="10936" name="yt_shape_10936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1878868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938" name="yt_shape_10938"/>
          <p:cNvSpPr txBox="1"/>
          <p:nvPr/>
        </p:nvSpPr>
        <p:spPr>
          <a:xfrm>
            <a:off x="540000" y="2358171"/>
            <a:ext cx="35394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39" name="yt_shape_10939"/>
              <p:cNvSpPr txBox="1"/>
              <p:nvPr/>
            </p:nvSpPr>
            <p:spPr>
              <a:xfrm>
                <a:off x="540000" y="3317606"/>
                <a:ext cx="6508577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9" name="yt_shape_10939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7606"/>
                <a:ext cx="6508577" cy="677108"/>
              </a:xfrm>
              <a:prstGeom prst="rect">
                <a:avLst/>
              </a:prstGeom>
              <a:blipFill>
                <a:blip r:embed="rId2"/>
                <a:stretch>
                  <a:fillRect l="-2905" r="-1874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41" name="yt_shape_10941"/>
              <p:cNvSpPr txBox="1"/>
              <p:nvPr/>
            </p:nvSpPr>
            <p:spPr>
              <a:xfrm>
                <a:off x="540000" y="4045502"/>
                <a:ext cx="6057492" cy="11470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1" name="yt_shape_10941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5502"/>
                <a:ext cx="6057492" cy="1147045"/>
              </a:xfrm>
              <a:prstGeom prst="rect">
                <a:avLst/>
              </a:prstGeom>
              <a:blipFill>
                <a:blip r:embed="rId3"/>
                <a:stretch>
                  <a:fillRect l="-3122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283">
            <a:extLst>
              <a:ext uri="{FF2B5EF4-FFF2-40B4-BE49-F238E27FC236}">
                <a16:creationId xmlns:a16="http://schemas.microsoft.com/office/drawing/2014/main" id="{276B0D5D-B201-4907-E5EE-CFEEB4CC68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37AACA-C416-4C6F-4A94-DEF12666E204}"/>
              </a:ext>
            </a:extLst>
          </p:cNvPr>
          <p:cNvSpPr txBox="1"/>
          <p:nvPr/>
        </p:nvSpPr>
        <p:spPr>
          <a:xfrm>
            <a:off x="449989" y="231136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F62E92-B29D-2EB0-1AC8-C4E4FB0F6AA4}"/>
              </a:ext>
            </a:extLst>
          </p:cNvPr>
          <p:cNvSpPr txBox="1"/>
          <p:nvPr/>
        </p:nvSpPr>
        <p:spPr>
          <a:xfrm>
            <a:off x="1631504" y="27868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D13F522-E18A-39FE-5F78-05ACF54F839C}"/>
                  </a:ext>
                </a:extLst>
              </p:cNvPr>
              <p:cNvSpPr txBox="1"/>
              <p:nvPr/>
            </p:nvSpPr>
            <p:spPr>
              <a:xfrm>
                <a:off x="449989" y="3998696"/>
                <a:ext cx="617899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CD13F522-E18A-39FE-5F78-05ACF54F83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8696"/>
                <a:ext cx="6178994" cy="805193"/>
              </a:xfrm>
              <a:prstGeom prst="rect">
                <a:avLst/>
              </a:prstGeom>
              <a:blipFill>
                <a:blip r:embed="rId5"/>
                <a:stretch>
                  <a:fillRect l="-1579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8E2B8FF-46D4-5332-6B15-DF3AF1A62E46}"/>
              </a:ext>
            </a:extLst>
          </p:cNvPr>
          <p:cNvSpPr txBox="1"/>
          <p:nvPr/>
        </p:nvSpPr>
        <p:spPr>
          <a:xfrm>
            <a:off x="1631504" y="47102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3" name="yt_shape_10943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</a:p>
        </p:txBody>
      </p:sp>
      <p:sp>
        <p:nvSpPr>
          <p:cNvPr id="10944" name="yt_shape_10944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45" name="yt_shape_10945"/>
          <p:cNvSpPr txBox="1"/>
          <p:nvPr/>
        </p:nvSpPr>
        <p:spPr>
          <a:xfrm>
            <a:off x="540000" y="1878868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946" name="yt_shape_10946"/>
          <p:cNvSpPr txBox="1"/>
          <p:nvPr/>
        </p:nvSpPr>
        <p:spPr>
          <a:xfrm>
            <a:off x="540000" y="2358171"/>
            <a:ext cx="507831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47" name="yt_shape_10947"/>
          <p:cNvSpPr txBox="1"/>
          <p:nvPr/>
        </p:nvSpPr>
        <p:spPr>
          <a:xfrm>
            <a:off x="540000" y="3797737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48" name="yt_shape_10948"/>
          <p:cNvSpPr txBox="1"/>
          <p:nvPr/>
        </p:nvSpPr>
        <p:spPr>
          <a:xfrm>
            <a:off x="540000" y="4277040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222363">
            <a:extLst>
              <a:ext uri="{FF2B5EF4-FFF2-40B4-BE49-F238E27FC236}">
                <a16:creationId xmlns:a16="http://schemas.microsoft.com/office/drawing/2014/main" id="{5B92C458-84A8-3B22-A8CC-AECC36F4D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8DA131-69E1-DD38-E293-4D3BF890E466}"/>
              </a:ext>
            </a:extLst>
          </p:cNvPr>
          <p:cNvSpPr txBox="1"/>
          <p:nvPr/>
        </p:nvSpPr>
        <p:spPr>
          <a:xfrm>
            <a:off x="449989" y="2311365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78D1D1-6C72-5722-DAC4-C2FC922909D4}"/>
              </a:ext>
            </a:extLst>
          </p:cNvPr>
          <p:cNvSpPr txBox="1"/>
          <p:nvPr/>
        </p:nvSpPr>
        <p:spPr>
          <a:xfrm>
            <a:off x="1631504" y="278685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984218-9D24-0E64-255A-EF38108B00F3}"/>
              </a:ext>
            </a:extLst>
          </p:cNvPr>
          <p:cNvSpPr txBox="1"/>
          <p:nvPr/>
        </p:nvSpPr>
        <p:spPr>
          <a:xfrm>
            <a:off x="1631504" y="32623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53BB94-539B-2FD4-83AC-ABD8B94AFBD2}"/>
              </a:ext>
            </a:extLst>
          </p:cNvPr>
          <p:cNvSpPr txBox="1"/>
          <p:nvPr/>
        </p:nvSpPr>
        <p:spPr>
          <a:xfrm>
            <a:off x="449989" y="423023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B397CB-11FD-1CA1-F663-289FBBE0841D}"/>
              </a:ext>
            </a:extLst>
          </p:cNvPr>
          <p:cNvSpPr txBox="1"/>
          <p:nvPr/>
        </p:nvSpPr>
        <p:spPr>
          <a:xfrm>
            <a:off x="1631504" y="470572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D77200-712E-0556-9FED-2B81C5C8DA3C}"/>
              </a:ext>
            </a:extLst>
          </p:cNvPr>
          <p:cNvSpPr txBox="1"/>
          <p:nvPr/>
        </p:nvSpPr>
        <p:spPr>
          <a:xfrm>
            <a:off x="1631504" y="51812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458780-759E-6B55-D701-22B93E34EFDE}"/>
              </a:ext>
            </a:extLst>
          </p:cNvPr>
          <p:cNvSpPr txBox="1"/>
          <p:nvPr/>
        </p:nvSpPr>
        <p:spPr>
          <a:xfrm>
            <a:off x="1631504" y="56566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9" name="yt_shape_10949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凑整数结合法</a:t>
            </a:r>
          </a:p>
        </p:txBody>
      </p:sp>
      <p:sp>
        <p:nvSpPr>
          <p:cNvPr id="10950" name="yt_shape_10950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51" name="yt_shape_10951"/>
          <p:cNvSpPr txBox="1"/>
          <p:nvPr/>
        </p:nvSpPr>
        <p:spPr>
          <a:xfrm>
            <a:off x="540000" y="182808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952" name="yt_shape_10952"/>
          <p:cNvSpPr txBox="1"/>
          <p:nvPr/>
        </p:nvSpPr>
        <p:spPr>
          <a:xfrm>
            <a:off x="540000" y="2307383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3" name="yt_shape_10953"/>
              <p:cNvSpPr txBox="1"/>
              <p:nvPr/>
            </p:nvSpPr>
            <p:spPr>
              <a:xfrm>
                <a:off x="540000" y="3746949"/>
                <a:ext cx="6931706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3" name="yt_shape_10953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6949"/>
                <a:ext cx="6931706" cy="673774"/>
              </a:xfrm>
              <a:prstGeom prst="rect">
                <a:avLst/>
              </a:prstGeom>
              <a:blipFill>
                <a:blip r:embed="rId2"/>
                <a:stretch>
                  <a:fillRect l="-2726" r="-1671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55" name="yt_shape_10955"/>
              <p:cNvSpPr txBox="1"/>
              <p:nvPr/>
            </p:nvSpPr>
            <p:spPr>
              <a:xfrm>
                <a:off x="540000" y="4471511"/>
                <a:ext cx="4607030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5" name="yt_shape_10955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1511"/>
                <a:ext cx="4607030" cy="2271199"/>
              </a:xfrm>
              <a:prstGeom prst="rect">
                <a:avLst/>
              </a:prstGeom>
              <a:blipFill>
                <a:blip r:embed="rId3"/>
                <a:stretch>
                  <a:fillRect l="-4106" r="-3046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443">
            <a:extLst>
              <a:ext uri="{FF2B5EF4-FFF2-40B4-BE49-F238E27FC236}">
                <a16:creationId xmlns:a16="http://schemas.microsoft.com/office/drawing/2014/main" id="{798F566D-ED9F-CE16-02B0-90364A0227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429DFB-5783-64C5-CB73-597F4C9F9303}"/>
              </a:ext>
            </a:extLst>
          </p:cNvPr>
          <p:cNvSpPr txBox="1"/>
          <p:nvPr/>
        </p:nvSpPr>
        <p:spPr>
          <a:xfrm>
            <a:off x="449989" y="2260577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2EF102-9E0D-348A-9D3E-69E5EE4C5F0F}"/>
              </a:ext>
            </a:extLst>
          </p:cNvPr>
          <p:cNvSpPr txBox="1"/>
          <p:nvPr/>
        </p:nvSpPr>
        <p:spPr>
          <a:xfrm>
            <a:off x="1641471" y="27360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D70D4-E05C-69A1-889D-4708A7C88D60}"/>
              </a:ext>
            </a:extLst>
          </p:cNvPr>
          <p:cNvSpPr txBox="1"/>
          <p:nvPr/>
        </p:nvSpPr>
        <p:spPr>
          <a:xfrm>
            <a:off x="1641471" y="32115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CA0AF6-BF6A-CBA2-2E3D-1EBBDAAFDD13}"/>
                  </a:ext>
                </a:extLst>
              </p:cNvPr>
              <p:cNvSpPr txBox="1"/>
              <p:nvPr/>
            </p:nvSpPr>
            <p:spPr>
              <a:xfrm>
                <a:off x="449989" y="4424706"/>
                <a:ext cx="47425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98CA0AF6-BF6A-CBA2-2E3D-1EBBDAAFD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4706"/>
                <a:ext cx="4742561" cy="768300"/>
              </a:xfrm>
              <a:prstGeom prst="rect">
                <a:avLst/>
              </a:prstGeom>
              <a:blipFill>
                <a:blip r:embed="rId5"/>
                <a:stretch>
                  <a:fillRect l="-20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C05105-3A0F-67B5-D7CC-E9C949AA30F8}"/>
                  </a:ext>
                </a:extLst>
              </p:cNvPr>
              <p:cNvSpPr txBox="1"/>
              <p:nvPr/>
            </p:nvSpPr>
            <p:spPr>
              <a:xfrm>
                <a:off x="1641471" y="5099393"/>
                <a:ext cx="474256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C05105-3A0F-67B5-D7CC-E9C949AA3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471" y="5099393"/>
                <a:ext cx="4742561" cy="768299"/>
              </a:xfrm>
              <a:prstGeom prst="rect">
                <a:avLst/>
              </a:prstGeom>
              <a:blipFill>
                <a:blip r:embed="rId6"/>
                <a:stretch>
                  <a:fillRect l="-1928" r="-20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AF67905-2F49-9229-B3DC-199E9D24E54A}"/>
              </a:ext>
            </a:extLst>
          </p:cNvPr>
          <p:cNvSpPr txBox="1"/>
          <p:nvPr/>
        </p:nvSpPr>
        <p:spPr>
          <a:xfrm>
            <a:off x="1641471" y="577408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99532D-2F5D-0F78-D1FB-C1CE0F02422A}"/>
              </a:ext>
            </a:extLst>
          </p:cNvPr>
          <p:cNvSpPr txBox="1"/>
          <p:nvPr/>
        </p:nvSpPr>
        <p:spPr>
          <a:xfrm>
            <a:off x="1641471" y="624956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" name="yt_shape_10957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0958" name="yt_shape_10958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9" name="yt_shape_10959"/>
              <p:cNvSpPr txBox="1"/>
              <p:nvPr/>
            </p:nvSpPr>
            <p:spPr>
              <a:xfrm>
                <a:off x="540000" y="1828080"/>
                <a:ext cx="316432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9" name="yt_shape_10959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8080"/>
                <a:ext cx="3164328" cy="641779"/>
              </a:xfrm>
              <a:prstGeom prst="rect">
                <a:avLst/>
              </a:prstGeom>
              <a:blipFill>
                <a:blip r:embed="rId2"/>
                <a:stretch>
                  <a:fillRect l="-5973" r="-462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61" name="yt_shape_10961"/>
              <p:cNvSpPr txBox="1"/>
              <p:nvPr/>
            </p:nvSpPr>
            <p:spPr>
              <a:xfrm>
                <a:off x="540000" y="2520647"/>
                <a:ext cx="4198009" cy="20389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1" name="yt_shape_10961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0647"/>
                <a:ext cx="4198009" cy="2038956"/>
              </a:xfrm>
              <a:prstGeom prst="rect">
                <a:avLst/>
              </a:prstGeom>
              <a:blipFill>
                <a:blip r:embed="rId3"/>
                <a:stretch>
                  <a:fillRect l="-4506" b="-4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63" name="yt_shape_10963"/>
              <p:cNvSpPr txBox="1"/>
              <p:nvPr/>
            </p:nvSpPr>
            <p:spPr>
              <a:xfrm>
                <a:off x="5591944" y="1843539"/>
                <a:ext cx="5515484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963" name="yt_shape_109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44" y="1843539"/>
                <a:ext cx="5515484" cy="677108"/>
              </a:xfrm>
              <a:prstGeom prst="rect">
                <a:avLst/>
              </a:prstGeom>
              <a:blipFill>
                <a:blip r:embed="rId4"/>
                <a:stretch>
                  <a:fillRect l="-3315" r="-2320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65" name="yt_shape_10965"/>
              <p:cNvSpPr txBox="1"/>
              <p:nvPr/>
            </p:nvSpPr>
            <p:spPr>
              <a:xfrm>
                <a:off x="540000" y="5338287"/>
                <a:ext cx="4779898" cy="1627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5" name="yt_shape_10965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8287"/>
                <a:ext cx="4779898" cy="1627177"/>
              </a:xfrm>
              <a:prstGeom prst="rect">
                <a:avLst/>
              </a:prstGeom>
              <a:blipFill>
                <a:blip r:embed="rId5"/>
                <a:stretch>
                  <a:fillRect l="-3954" b="-10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522">
            <a:extLst>
              <a:ext uri="{FF2B5EF4-FFF2-40B4-BE49-F238E27FC236}">
                <a16:creationId xmlns:a16="http://schemas.microsoft.com/office/drawing/2014/main" id="{FF468C3C-9081-A53E-D726-585179F109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4181A9-F9A8-C3B1-C285-C036B10DC19C}"/>
                  </a:ext>
                </a:extLst>
              </p:cNvPr>
              <p:cNvSpPr txBox="1"/>
              <p:nvPr/>
            </p:nvSpPr>
            <p:spPr>
              <a:xfrm>
                <a:off x="449989" y="2473841"/>
                <a:ext cx="433749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E94181A9-F9A8-C3B1-C285-C036B10DC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3841"/>
                <a:ext cx="4337494" cy="805193"/>
              </a:xfrm>
              <a:prstGeom prst="rect">
                <a:avLst/>
              </a:prstGeom>
              <a:blipFill>
                <a:blip r:embed="rId7"/>
                <a:stretch>
                  <a:fillRect l="-2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7842D5-590F-0300-08CB-6A0AB5210ACB}"/>
                  </a:ext>
                </a:extLst>
              </p:cNvPr>
              <p:cNvSpPr txBox="1"/>
              <p:nvPr/>
            </p:nvSpPr>
            <p:spPr>
              <a:xfrm>
                <a:off x="1631504" y="3185422"/>
                <a:ext cx="12945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7842D5-590F-0300-08CB-6A0AB5210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85422"/>
                <a:ext cx="1294512" cy="766839"/>
              </a:xfrm>
              <a:prstGeom prst="rect">
                <a:avLst/>
              </a:prstGeom>
              <a:blipFill>
                <a:blip r:embed="rId8"/>
                <a:stretch>
                  <a:fillRect l="-75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E5FE89-0113-89E6-3F21-0418E908D1FD}"/>
                  </a:ext>
                </a:extLst>
              </p:cNvPr>
              <p:cNvSpPr txBox="1"/>
              <p:nvPr/>
            </p:nvSpPr>
            <p:spPr>
              <a:xfrm>
                <a:off x="1631504" y="3858649"/>
                <a:ext cx="1142112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E5FE89-0113-89E6-3F21-0418E908D1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858649"/>
                <a:ext cx="1142112" cy="728041"/>
              </a:xfrm>
              <a:prstGeom prst="rect">
                <a:avLst/>
              </a:prstGeom>
              <a:blipFill>
                <a:blip r:embed="rId9"/>
                <a:stretch>
                  <a:fillRect l="-8556" r="-85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448508-4FD2-4D68-648C-53AB3F0F74D5}"/>
                  </a:ext>
                </a:extLst>
              </p:cNvPr>
              <p:cNvSpPr txBox="1"/>
              <p:nvPr/>
            </p:nvSpPr>
            <p:spPr>
              <a:xfrm>
                <a:off x="5501933" y="2524629"/>
                <a:ext cx="491375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448508-4FD2-4D68-648C-53AB3F0F7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1933" y="2524629"/>
                <a:ext cx="4913757" cy="805193"/>
              </a:xfrm>
              <a:prstGeom prst="rect">
                <a:avLst/>
              </a:prstGeom>
              <a:blipFill>
                <a:blip r:embed="rId10"/>
                <a:stretch>
                  <a:fillRect l="-1985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FC36485-AAB0-DE0C-1F59-4D691F85FCE4}"/>
              </a:ext>
            </a:extLst>
          </p:cNvPr>
          <p:cNvSpPr txBox="1"/>
          <p:nvPr/>
        </p:nvSpPr>
        <p:spPr>
          <a:xfrm>
            <a:off x="6683448" y="323621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5B03F2-CB1B-906C-7C18-1C7AFE46BC69}"/>
              </a:ext>
            </a:extLst>
          </p:cNvPr>
          <p:cNvSpPr txBox="1"/>
          <p:nvPr/>
        </p:nvSpPr>
        <p:spPr>
          <a:xfrm>
            <a:off x="6683448" y="371169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7" name="yt_shape_10967"/>
              <p:cNvSpPr txBox="1"/>
              <p:nvPr/>
            </p:nvSpPr>
            <p:spPr>
              <a:xfrm>
                <a:off x="540000" y="900000"/>
                <a:ext cx="5520742" cy="2989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67" name="yt_shape_10967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20742" cy="2989729"/>
              </a:xfrm>
              <a:prstGeom prst="rect">
                <a:avLst/>
              </a:prstGeom>
              <a:blipFill>
                <a:blip r:embed="rId2"/>
                <a:stretch>
                  <a:fillRect l="-3425" r="-2320" b="-5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E167B8-CCD0-3A10-FFC2-5D2954CAE948}"/>
                  </a:ext>
                </a:extLst>
              </p:cNvPr>
              <p:cNvSpPr txBox="1"/>
              <p:nvPr/>
            </p:nvSpPr>
            <p:spPr>
              <a:xfrm>
                <a:off x="449989" y="1527882"/>
                <a:ext cx="442823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22E167B8-CCD0-3A10-FFC2-5D2954CAE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428236" cy="768299"/>
              </a:xfrm>
              <a:prstGeom prst="rect">
                <a:avLst/>
              </a:prstGeom>
              <a:blipFill>
                <a:blip r:embed="rId3"/>
                <a:stretch>
                  <a:fillRect l="-22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7EFEDE-EC4B-002B-1B49-222E5A82B401}"/>
                  </a:ext>
                </a:extLst>
              </p:cNvPr>
              <p:cNvSpPr txBox="1"/>
              <p:nvPr/>
            </p:nvSpPr>
            <p:spPr>
              <a:xfrm>
                <a:off x="1631504" y="2202569"/>
                <a:ext cx="39205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7EFEDE-EC4B-002B-1B49-222E5A82B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2569"/>
                <a:ext cx="3920553" cy="805193"/>
              </a:xfrm>
              <a:prstGeom prst="rect">
                <a:avLst/>
              </a:prstGeom>
              <a:blipFill>
                <a:blip r:embed="rId4"/>
                <a:stretch>
                  <a:fillRect l="-2488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7E2594C-CD30-8FC1-5F16-8F39DB6F384B}"/>
              </a:ext>
            </a:extLst>
          </p:cNvPr>
          <p:cNvSpPr txBox="1"/>
          <p:nvPr/>
        </p:nvSpPr>
        <p:spPr>
          <a:xfrm>
            <a:off x="1631504" y="291415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F09C99-6ABD-6E63-150B-65E07BF8F381}"/>
              </a:ext>
            </a:extLst>
          </p:cNvPr>
          <p:cNvSpPr txBox="1"/>
          <p:nvPr/>
        </p:nvSpPr>
        <p:spPr>
          <a:xfrm>
            <a:off x="1631504" y="338963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1" name="yt_shape_10971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计算结果成规律的数相结合法</a:t>
            </a:r>
          </a:p>
        </p:txBody>
      </p:sp>
      <p:sp>
        <p:nvSpPr>
          <p:cNvPr id="10972" name="yt_shape_1097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8240"/>
              </a:rPr>
              <a:t>的结果为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3" name="yt_table_109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259596"/>
              </p:ext>
            </p:extLst>
          </p:nvPr>
        </p:nvGraphicFramePr>
        <p:xfrm>
          <a:off x="540056" y="2359000"/>
          <a:ext cx="9029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975" name="yt_shape_10975"/>
              <p:cNvSpPr txBox="1"/>
              <p:nvPr/>
            </p:nvSpPr>
            <p:spPr>
              <a:xfrm>
                <a:off x="540000" y="2885171"/>
                <a:ext cx="910153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512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1024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975" name="yt_shape_1097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5171"/>
                <a:ext cx="9101531" cy="677108"/>
              </a:xfrm>
              <a:prstGeom prst="rect">
                <a:avLst/>
              </a:prstGeom>
              <a:blipFill>
                <a:blip r:embed="rId2"/>
                <a:stretch>
                  <a:fillRect l="-2076" r="-1072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605">
            <a:extLst>
              <a:ext uri="{FF2B5EF4-FFF2-40B4-BE49-F238E27FC236}">
                <a16:creationId xmlns:a16="http://schemas.microsoft.com/office/drawing/2014/main" id="{7EFC419C-4DC5-DE76-2833-CA3EFAFB9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B8FAC2-BC53-C006-F4CD-F120493AE3B2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9E863E-8E76-3D27-E258-77D83AEF7D89}"/>
                  </a:ext>
                </a:extLst>
              </p:cNvPr>
              <p:cNvSpPr txBox="1"/>
              <p:nvPr/>
            </p:nvSpPr>
            <p:spPr>
              <a:xfrm>
                <a:off x="8444322" y="2838365"/>
                <a:ext cx="1046861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379E863E-8E76-3D27-E258-77D83AEF7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4322" y="2838365"/>
                <a:ext cx="1046861" cy="7641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5446C7-E175-2114-06B8-1CE27BD876D5}"/>
              </a:ext>
            </a:extLst>
          </p:cNvPr>
          <p:cNvCxnSpPr/>
          <p:nvPr/>
        </p:nvCxnSpPr>
        <p:spPr>
          <a:xfrm>
            <a:off x="8181908" y="3574781"/>
            <a:ext cx="12192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78" name="yt_shape_10978"/>
              <p:cNvSpPr txBox="1"/>
              <p:nvPr/>
            </p:nvSpPr>
            <p:spPr>
              <a:xfrm>
                <a:off x="540000" y="2589236"/>
                <a:ext cx="8460329" cy="32001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78" name="yt_shape_109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9236"/>
                <a:ext cx="8460329" cy="3200171"/>
              </a:xfrm>
              <a:prstGeom prst="rect">
                <a:avLst/>
              </a:prstGeom>
              <a:blipFill>
                <a:blip r:embed="rId2"/>
                <a:stretch>
                  <a:fillRect l="-2235" t="-1714" r="-1298" b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B96703-5F15-0D6D-6030-0239179016EB}"/>
              </a:ext>
            </a:extLst>
          </p:cNvPr>
          <p:cNvSpPr txBox="1"/>
          <p:nvPr/>
        </p:nvSpPr>
        <p:spPr>
          <a:xfrm>
            <a:off x="3499577" y="2542430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D72927-3430-11DF-5E4B-0B160E7EBF3C}"/>
                  </a:ext>
                </a:extLst>
              </p:cNvPr>
              <p:cNvSpPr txBox="1"/>
              <p:nvPr/>
            </p:nvSpPr>
            <p:spPr>
              <a:xfrm>
                <a:off x="449989" y="3726007"/>
                <a:ext cx="7352412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D72927-3430-11DF-5E4B-0B160E7EB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6007"/>
                <a:ext cx="7352412" cy="768299"/>
              </a:xfrm>
              <a:prstGeom prst="rect">
                <a:avLst/>
              </a:prstGeom>
              <a:blipFill>
                <a:blip r:embed="rId3"/>
                <a:stretch>
                  <a:fillRect l="-132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9C6272-F964-6C16-8393-17452C51ABF2}"/>
                  </a:ext>
                </a:extLst>
              </p:cNvPr>
              <p:cNvSpPr txBox="1"/>
              <p:nvPr/>
            </p:nvSpPr>
            <p:spPr>
              <a:xfrm>
                <a:off x="1631504" y="4400694"/>
                <a:ext cx="129451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9C6272-F964-6C16-8393-17452C51A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400694"/>
                <a:ext cx="1294512" cy="768046"/>
              </a:xfrm>
              <a:prstGeom prst="rect">
                <a:avLst/>
              </a:prstGeom>
              <a:blipFill>
                <a:blip r:embed="rId4"/>
                <a:stretch>
                  <a:fillRect l="-75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D89A2C-AA85-DED0-7903-0D832014DB87}"/>
                  </a:ext>
                </a:extLst>
              </p:cNvPr>
              <p:cNvSpPr txBox="1"/>
              <p:nvPr/>
            </p:nvSpPr>
            <p:spPr>
              <a:xfrm>
                <a:off x="1631504" y="5075128"/>
                <a:ext cx="989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D89A2C-AA85-DED0-7903-0D832014D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075128"/>
                <a:ext cx="989711" cy="730136"/>
              </a:xfrm>
              <a:prstGeom prst="rect">
                <a:avLst/>
              </a:prstGeom>
              <a:blipFill>
                <a:blip r:embed="rId5"/>
                <a:stretch>
                  <a:fillRect l="-9877" r="-98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77" name="yt_shape_10977"/>
          <p:cNvSpPr txBox="1"/>
          <p:nvPr/>
        </p:nvSpPr>
        <p:spPr>
          <a:xfrm>
            <a:off x="540119" y="101378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因为一个非负数的绝对值等于它本身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6753"/>
              </a:rPr>
              <a:t>负数的绝对值等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于它的相反数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4709"/>
              </a:rPr>
              <a:t>根据以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上阅读完成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540000" y="900000"/>
            <a:ext cx="294952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裂项相消法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4" name="yt_shape_10984"/>
              <p:cNvSpPr txBox="1"/>
              <p:nvPr/>
            </p:nvSpPr>
            <p:spPr>
              <a:xfrm>
                <a:off x="540000" y="1348777"/>
                <a:ext cx="1014220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砀山县期末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探索发现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4" name="yt_shape_10984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8777"/>
                <a:ext cx="10142200" cy="641201"/>
              </a:xfrm>
              <a:prstGeom prst="rect">
                <a:avLst/>
              </a:prstGeom>
              <a:blipFill>
                <a:blip r:embed="rId2"/>
                <a:stretch>
                  <a:fillRect l="-1864" r="-84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86" name="yt_shape_10986"/>
          <p:cNvSpPr txBox="1"/>
          <p:nvPr/>
        </p:nvSpPr>
        <p:spPr>
          <a:xfrm>
            <a:off x="540000" y="2040766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根据你发现的规律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7" name="yt_shape_10987"/>
              <p:cNvSpPr txBox="1"/>
              <p:nvPr/>
            </p:nvSpPr>
            <p:spPr>
              <a:xfrm>
                <a:off x="540000" y="2503590"/>
                <a:ext cx="7065396" cy="7887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7" name="yt_shape_10987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3590"/>
                <a:ext cx="7065396" cy="788742"/>
              </a:xfrm>
              <a:prstGeom prst="rect">
                <a:avLst/>
              </a:prstGeom>
              <a:blipFill>
                <a:blip r:embed="rId3"/>
                <a:stretch>
                  <a:fillRect l="-2675" r="-1553" b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89" name="yt_shape_10989"/>
              <p:cNvSpPr txBox="1"/>
              <p:nvPr/>
            </p:nvSpPr>
            <p:spPr>
              <a:xfrm>
                <a:off x="540000" y="3343120"/>
                <a:ext cx="596958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9" name="yt_shape_10989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3120"/>
                <a:ext cx="5969583" cy="641779"/>
              </a:xfrm>
              <a:prstGeom prst="rect">
                <a:avLst/>
              </a:prstGeom>
              <a:blipFill>
                <a:blip r:embed="rId4"/>
                <a:stretch>
                  <a:fillRect l="-3166" r="-204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91" name="yt_shape_10991"/>
              <p:cNvSpPr txBox="1"/>
              <p:nvPr/>
            </p:nvSpPr>
            <p:spPr>
              <a:xfrm>
                <a:off x="540000" y="4035687"/>
                <a:ext cx="5507918" cy="26858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91" name="yt_shape_1099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5687"/>
                <a:ext cx="5507918" cy="2685800"/>
              </a:xfrm>
              <a:prstGeom prst="rect">
                <a:avLst/>
              </a:prstGeom>
              <a:blipFill>
                <a:blip r:embed="rId5"/>
                <a:stretch>
                  <a:fillRect l="-3433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22692">
            <a:extLst>
              <a:ext uri="{FF2B5EF4-FFF2-40B4-BE49-F238E27FC236}">
                <a16:creationId xmlns:a16="http://schemas.microsoft.com/office/drawing/2014/main" id="{8D7413EE-39B6-097D-6E23-01EB5B533D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2964B5-D14A-E232-5878-02814812CA47}"/>
                  </a:ext>
                </a:extLst>
              </p:cNvPr>
              <p:cNvSpPr txBox="1"/>
              <p:nvPr/>
            </p:nvSpPr>
            <p:spPr>
              <a:xfrm>
                <a:off x="2380389" y="2456784"/>
                <a:ext cx="1189737" cy="874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F82964B5-D14A-E232-5878-02814812C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389" y="2456784"/>
                <a:ext cx="1189737" cy="8747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DDAAC27-7BD9-F37D-D149-9E75AE7945A2}"/>
              </a:ext>
            </a:extLst>
          </p:cNvPr>
          <p:cNvCxnSpPr/>
          <p:nvPr/>
        </p:nvCxnSpPr>
        <p:spPr>
          <a:xfrm>
            <a:off x="2117975" y="3303754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924000-1FC0-1E23-3907-D7D4E97C086D}"/>
                  </a:ext>
                </a:extLst>
              </p:cNvPr>
              <p:cNvSpPr txBox="1"/>
              <p:nvPr/>
            </p:nvSpPr>
            <p:spPr>
              <a:xfrm>
                <a:off x="5802722" y="2456784"/>
                <a:ext cx="1519619" cy="874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94924000-1FC0-1E23-3907-D7D4E97C08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722" y="2456784"/>
                <a:ext cx="1519619" cy="87472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61EBCEF-5F20-75F2-3E4D-CDD0CD98A9BF}"/>
              </a:ext>
            </a:extLst>
          </p:cNvPr>
          <p:cNvCxnSpPr/>
          <p:nvPr/>
        </p:nvCxnSpPr>
        <p:spPr>
          <a:xfrm>
            <a:off x="5540308" y="3303754"/>
            <a:ext cx="169202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5AB532-FFA0-B158-FC20-9925D735EA0A}"/>
                  </a:ext>
                </a:extLst>
              </p:cNvPr>
              <p:cNvSpPr txBox="1"/>
              <p:nvPr/>
            </p:nvSpPr>
            <p:spPr>
              <a:xfrm>
                <a:off x="449989" y="3988881"/>
                <a:ext cx="563473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, 'mathAnswerShape': 1}">
                <a:extLst>
                  <a:ext uri="{FF2B5EF4-FFF2-40B4-BE49-F238E27FC236}">
                    <a16:creationId xmlns:a16="http://schemas.microsoft.com/office/drawing/2014/main" id="{1A5AB532-FFA0-B158-FC20-9925D735E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8881"/>
                <a:ext cx="5634736" cy="768046"/>
              </a:xfrm>
              <a:prstGeom prst="rect">
                <a:avLst/>
              </a:prstGeom>
              <a:blipFill>
                <a:blip r:embed="rId9"/>
                <a:stretch>
                  <a:fillRect l="-17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96D005-2F36-4E93-7AD0-ED583B82AADC}"/>
                  </a:ext>
                </a:extLst>
              </p:cNvPr>
              <p:cNvSpPr txBox="1"/>
              <p:nvPr/>
            </p:nvSpPr>
            <p:spPr>
              <a:xfrm>
                <a:off x="449989" y="4663315"/>
                <a:ext cx="54616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4, 'mathAnswerShape': 1}">
                <a:extLst>
                  <a:ext uri="{FF2B5EF4-FFF2-40B4-BE49-F238E27FC236}">
                    <a16:creationId xmlns:a16="http://schemas.microsoft.com/office/drawing/2014/main" id="{9C96D005-2F36-4E93-7AD0-ED583B82A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63315"/>
                <a:ext cx="5461698" cy="768045"/>
              </a:xfrm>
              <a:prstGeom prst="rect">
                <a:avLst/>
              </a:prstGeom>
              <a:blipFill>
                <a:blip r:embed="rId10"/>
                <a:stretch>
                  <a:fillRect l="-1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201ADC6-C55B-54A4-9BA4-C29CD96BFF71}"/>
                  </a:ext>
                </a:extLst>
              </p:cNvPr>
              <p:cNvSpPr txBox="1"/>
              <p:nvPr/>
            </p:nvSpPr>
            <p:spPr>
              <a:xfrm>
                <a:off x="449989" y="5337748"/>
                <a:ext cx="14230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4, 'mathAnswerShape': 1}">
                <a:extLst>
                  <a:ext uri="{FF2B5EF4-FFF2-40B4-BE49-F238E27FC236}">
                    <a16:creationId xmlns:a16="http://schemas.microsoft.com/office/drawing/2014/main" id="{6201ADC6-C55B-54A4-9BA4-C29CD96BF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7748"/>
                <a:ext cx="1423099" cy="768046"/>
              </a:xfrm>
              <a:prstGeom prst="rect">
                <a:avLst/>
              </a:prstGeom>
              <a:blipFill>
                <a:blip r:embed="rId11"/>
                <a:stretch>
                  <a:fillRect l="-68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DF4A0AA-8435-9977-4631-E6A9A7EF9CFB}"/>
                  </a:ext>
                </a:extLst>
              </p:cNvPr>
              <p:cNvSpPr txBox="1"/>
              <p:nvPr/>
            </p:nvSpPr>
            <p:spPr>
              <a:xfrm>
                <a:off x="449989" y="6012182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4, 'mathAnswerShape': 1}">
                <a:extLst>
                  <a:ext uri="{FF2B5EF4-FFF2-40B4-BE49-F238E27FC236}">
                    <a16:creationId xmlns:a16="http://schemas.microsoft.com/office/drawing/2014/main" id="{7DF4A0AA-8435-9977-4631-E6A9A7EF9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2182"/>
                <a:ext cx="1118299" cy="730136"/>
              </a:xfrm>
              <a:prstGeom prst="rect">
                <a:avLst/>
              </a:prstGeom>
              <a:blipFill>
                <a:blip r:embed="rId12"/>
                <a:stretch>
                  <a:fillRect l="-8743" r="-874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1408</Words>
  <Application>Microsoft Office PowerPoint</Application>
  <PresentationFormat>宽屏</PresentationFormat>
  <Paragraphs>147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2024-08-14T12:57:29Z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