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2" r:id="rId6"/>
    <p:sldId id="373" r:id="rId7"/>
    <p:sldId id="374" r:id="rId8"/>
    <p:sldId id="379" r:id="rId9"/>
    <p:sldId id="393" r:id="rId10"/>
    <p:sldId id="381" r:id="rId11"/>
    <p:sldId id="382" r:id="rId12"/>
    <p:sldId id="383" r:id="rId13"/>
    <p:sldId id="386" r:id="rId14"/>
    <p:sldId id="390" r:id="rId15"/>
    <p:sldId id="395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" name="yt_shape_1403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29" name="yt_image_1402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2" name="yt_shape_14032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如果两个角的和等于一个平角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7942,isEnd"/>
              </a:rPr>
              <a:t>如果两个角的和等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于一个直角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5A1477-16FC-4304-A181-E478907751B8}"/>
              </a:ext>
            </a:extLst>
          </p:cNvPr>
          <p:cNvSpPr txBox="1"/>
          <p:nvPr/>
        </p:nvSpPr>
        <p:spPr>
          <a:xfrm>
            <a:off x="78415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123763-74AA-382A-A510-FEB16AD4A789}"/>
              </a:ext>
            </a:extLst>
          </p:cNvPr>
          <p:cNvSpPr txBox="1"/>
          <p:nvPr/>
        </p:nvSpPr>
        <p:spPr>
          <a:xfrm>
            <a:off x="50221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E94ADB-6001-BC35-A0E0-472B26FA51F6}"/>
              </a:ext>
            </a:extLst>
          </p:cNvPr>
          <p:cNvSpPr txBox="1"/>
          <p:nvPr/>
        </p:nvSpPr>
        <p:spPr>
          <a:xfrm>
            <a:off x="41839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2FEFCF-315E-E5B5-1D5F-CDB3439FFA33}"/>
              </a:ext>
            </a:extLst>
          </p:cNvPr>
          <p:cNvSpPr txBox="1"/>
          <p:nvPr/>
        </p:nvSpPr>
        <p:spPr>
          <a:xfrm>
            <a:off x="8755907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1" name="yt_shape_140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7c6c,isEnd"/>
              </a:rPr>
              <a:t>互余的角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082" name="yt_shape_14082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2662" y="2011799"/>
            <a:ext cx="1846675" cy="1761885"/>
            <a:chOff x="0" y="0"/>
            <a:chExt cx="1846675" cy="1761885"/>
          </a:xfrm>
        </p:grpSpPr>
        <p:pic>
          <p:nvPicPr>
            <p:cNvPr id="2" name="yt_image_1408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6675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4" name="yt_shape_14084" descr="{&quot;rangeId&quot;:0,&quot;IgnoreLineSpacing&quot;:1}"/>
            <p:cNvSpPr txBox="1"/>
            <p:nvPr/>
          </p:nvSpPr>
          <p:spPr>
            <a:xfrm>
              <a:off x="313873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CFE0D9-7778-FEEA-4176-DE4FB44A18AF}"/>
              </a:ext>
            </a:extLst>
          </p:cNvPr>
          <p:cNvSpPr txBox="1"/>
          <p:nvPr/>
        </p:nvSpPr>
        <p:spPr>
          <a:xfrm>
            <a:off x="1059708" y="1328682"/>
            <a:ext cx="2826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7" name="yt_shape_1408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86" name="yt_image_1408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9" name="yt_shape_14089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0d8"/>
              </a:rPr>
              <a:t>E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3" name="yt_table_140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542880"/>
              </p:ext>
            </p:extLst>
          </p:nvPr>
        </p:nvGraphicFramePr>
        <p:xfrm>
          <a:off x="540056" y="255130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"/>
                  </a:ext>
                </a:extLst>
              </a:tr>
            </a:tbl>
          </a:graphicData>
        </a:graphic>
      </p:graphicFrame>
      <p:grpSp>
        <p:nvGrpSpPr>
          <p:cNvPr id="14090" name="yt_shape_14090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9956" y="2276872"/>
            <a:ext cx="2139998" cy="1877328"/>
            <a:chOff x="0" y="0"/>
            <a:chExt cx="2139998" cy="1877328"/>
          </a:xfrm>
        </p:grpSpPr>
        <p:pic>
          <p:nvPicPr>
            <p:cNvPr id="2" name="yt_image_1409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9998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2" name="yt_shape_14092" descr="{&quot;rangeId&quot;:0,&quot;IgnoreLineSpacing&quot;:1}"/>
            <p:cNvSpPr txBox="1"/>
            <p:nvPr/>
          </p:nvSpPr>
          <p:spPr>
            <a:xfrm>
              <a:off x="460535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14095" name="yt_shape_14095"/>
          <p:cNvSpPr txBox="1"/>
          <p:nvPr/>
        </p:nvSpPr>
        <p:spPr>
          <a:xfrm>
            <a:off x="540119" y="44790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把一副三角尺按如图方式摆放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b2e1"/>
              </a:rPr>
              <a:t>一定成立的图形个数共有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7" name="yt_table_140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90080"/>
              </p:ext>
            </p:extLst>
          </p:nvPr>
        </p:nvGraphicFramePr>
        <p:xfrm>
          <a:off x="540056" y="605209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"/>
                  </a:ext>
                </a:extLst>
              </a:tr>
            </a:tbl>
          </a:graphicData>
        </a:graphic>
      </p:graphicFrame>
      <p:pic>
        <p:nvPicPr>
          <p:cNvPr id="14096" name="yt_image_14096_skip" title="H_48.3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4817" y="5407497"/>
            <a:ext cx="4320869" cy="61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660C24-34C2-5717-ACD2-A371226C8691}"/>
              </a:ext>
            </a:extLst>
          </p:cNvPr>
          <p:cNvSpPr txBox="1"/>
          <p:nvPr/>
        </p:nvSpPr>
        <p:spPr>
          <a:xfrm>
            <a:off x="25837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EE0823-62F3-459C-FC65-86BC92E2B020}"/>
              </a:ext>
            </a:extLst>
          </p:cNvPr>
          <p:cNvSpPr txBox="1"/>
          <p:nvPr/>
        </p:nvSpPr>
        <p:spPr>
          <a:xfrm>
            <a:off x="1059708" y="49076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9" name="yt_shape_14099"/>
          <p:cNvSpPr txBox="1"/>
          <p:nvPr/>
        </p:nvSpPr>
        <p:spPr>
          <a:xfrm>
            <a:off x="540000" y="900000"/>
            <a:ext cx="90056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既有余角又有补角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0" name="yt_table_141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339674"/>
              </p:ext>
            </p:extLst>
          </p:nvPr>
        </p:nvGraphicFramePr>
        <p:xfrm>
          <a:off x="540056" y="1379303"/>
          <a:ext cx="7963218" cy="950976"/>
        </p:xfrm>
        <a:graphic>
          <a:graphicData uri="http://schemas.openxmlformats.org/drawingml/2006/table">
            <a:tbl>
              <a:tblPr/>
              <a:tblGrid>
                <a:gridCol w="4608830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  <a:gridCol w="3354388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102" name="yt_shape_14102"/>
              <p:cNvSpPr txBox="1"/>
              <p:nvPr/>
            </p:nvSpPr>
            <p:spPr>
              <a:xfrm>
                <a:off x="540119" y="2380857"/>
                <a:ext cx="11492915" cy="22722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互为补角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安庆市期末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则下列表示角的式子中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b18f,isEnd"/>
                  </a:rPr>
                  <a:t>①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能表示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7a70,isEnd"/>
                  </a:rPr>
                  <a:t>的余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角的是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填写序号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102" name="yt_shape_14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0857"/>
                <a:ext cx="11492915" cy="2272279"/>
              </a:xfrm>
              <a:prstGeom prst="rect">
                <a:avLst/>
              </a:prstGeom>
              <a:blipFill>
                <a:blip r:embed="rId2"/>
                <a:stretch>
                  <a:fillRect l="-1645" t="-2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C7F6E92-EF67-698B-F2A7-DED339A2CF1B}"/>
              </a:ext>
            </a:extLst>
          </p:cNvPr>
          <p:cNvSpPr txBox="1"/>
          <p:nvPr/>
        </p:nvSpPr>
        <p:spPr>
          <a:xfrm>
            <a:off x="85557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C9437-B2BC-CCEA-5567-435BAD3DF980}"/>
              </a:ext>
            </a:extLst>
          </p:cNvPr>
          <p:cNvSpPr txBox="1"/>
          <p:nvPr/>
        </p:nvSpPr>
        <p:spPr>
          <a:xfrm>
            <a:off x="10008446" y="2334051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FF46A0-6FDE-5AA1-38AD-F774CFFCE823}"/>
              </a:ext>
            </a:extLst>
          </p:cNvPr>
          <p:cNvSpPr txBox="1"/>
          <p:nvPr/>
        </p:nvSpPr>
        <p:spPr>
          <a:xfrm>
            <a:off x="1669308" y="395647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06" name="yt_image_14106" title="H_196.251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5673" y="2592791"/>
            <a:ext cx="1816799" cy="249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08" name="yt_shape_14108"/>
              <p:cNvSpPr txBox="1"/>
              <p:nvPr/>
            </p:nvSpPr>
            <p:spPr>
              <a:xfrm>
                <a:off x="540119" y="1988840"/>
                <a:ext cx="11492915" cy="25503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当三角尺一边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的内部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的三等分线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555a"/>
                  </a:rPr>
                  <a:t>的</a:t>
                </a:r>
                <a:b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度数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的三等分线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108" name="yt_shape_14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840"/>
                <a:ext cx="11492915" cy="2550378"/>
              </a:xfrm>
              <a:prstGeom prst="rect">
                <a:avLst/>
              </a:prstGeom>
              <a:blipFill>
                <a:blip r:embed="rId3"/>
                <a:stretch>
                  <a:fillRect l="-1645" t="-1909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C70D5D-4FE3-2764-4BE4-192463089C84}"/>
              </a:ext>
            </a:extLst>
          </p:cNvPr>
          <p:cNvSpPr txBox="1"/>
          <p:nvPr/>
        </p:nvSpPr>
        <p:spPr>
          <a:xfrm>
            <a:off x="450108" y="2893010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的三等分线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EFE7F5-4C0B-1533-65AF-44A313DDDD2D}"/>
                  </a:ext>
                </a:extLst>
              </p:cNvPr>
              <p:cNvSpPr txBox="1"/>
              <p:nvPr/>
            </p:nvSpPr>
            <p:spPr>
              <a:xfrm>
                <a:off x="450108" y="3368498"/>
                <a:ext cx="796836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EFE7F5-4C0B-1533-65AF-44A313DDD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68498"/>
                <a:ext cx="7968362" cy="768490"/>
              </a:xfrm>
              <a:prstGeom prst="rect">
                <a:avLst/>
              </a:prstGeom>
              <a:blipFill>
                <a:blip r:embed="rId4"/>
                <a:stretch>
                  <a:fillRect l="-1224" r="-12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178572B-2379-D6C4-6C81-E408287DC497}"/>
              </a:ext>
            </a:extLst>
          </p:cNvPr>
          <p:cNvSpPr txBox="1"/>
          <p:nvPr/>
        </p:nvSpPr>
        <p:spPr>
          <a:xfrm>
            <a:off x="450108" y="4043376"/>
            <a:ext cx="8447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02E4E5-DC70-F6B2-A3C0-F42C95B18186}"/>
              </a:ext>
            </a:extLst>
          </p:cNvPr>
          <p:cNvSpPr txBox="1"/>
          <p:nvPr/>
        </p:nvSpPr>
        <p:spPr>
          <a:xfrm>
            <a:off x="540118" y="908720"/>
            <a:ext cx="1131652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如图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直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线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与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相交于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点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使</a:t>
            </a:r>
            <a:r>
              <a:rPr kumimoji="0" lang="en-US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0_51e69,isEnd"/>
              </a:rPr>
              <a:t>将一直角三角尺的直角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顶点放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在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即</a:t>
            </a:r>
            <a:r>
              <a:rPr kumimoji="0" lang="en-US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1" name="yt_shape_14111"/>
          <p:cNvSpPr txBox="1"/>
          <p:nvPr/>
        </p:nvSpPr>
        <p:spPr>
          <a:xfrm>
            <a:off x="540000" y="900000"/>
            <a:ext cx="104227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当三角尺一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12" name="yt_image_14112" title="H_131.451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331" y="1340768"/>
            <a:ext cx="1406305" cy="197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4" name="yt_shape_14114"/>
          <p:cNvSpPr txBox="1"/>
          <p:nvPr/>
        </p:nvSpPr>
        <p:spPr>
          <a:xfrm>
            <a:off x="540000" y="3251520"/>
            <a:ext cx="953305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574A70-72E4-8927-DE63-B387D84FBA5F}"/>
              </a:ext>
            </a:extLst>
          </p:cNvPr>
          <p:cNvSpPr txBox="1"/>
          <p:nvPr/>
        </p:nvSpPr>
        <p:spPr>
          <a:xfrm>
            <a:off x="449989" y="3400201"/>
            <a:ext cx="645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02D29B-2D23-F992-221F-E155A644A2EA}"/>
              </a:ext>
            </a:extLst>
          </p:cNvPr>
          <p:cNvSpPr txBox="1"/>
          <p:nvPr/>
        </p:nvSpPr>
        <p:spPr>
          <a:xfrm>
            <a:off x="449989" y="3875689"/>
            <a:ext cx="763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6F9B91-CB75-44C5-98EE-D91449E3205D}"/>
              </a:ext>
            </a:extLst>
          </p:cNvPr>
          <p:cNvSpPr txBox="1"/>
          <p:nvPr/>
        </p:nvSpPr>
        <p:spPr>
          <a:xfrm>
            <a:off x="449989" y="4351177"/>
            <a:ext cx="9620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6" name="yt_shape_14116"/>
          <p:cNvSpPr txBox="1"/>
          <p:nvPr/>
        </p:nvSpPr>
        <p:spPr>
          <a:xfrm>
            <a:off x="3367025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4115" name="yt_image_141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8" name="yt_shape_14118"/>
          <p:cNvSpPr txBox="1"/>
          <p:nvPr/>
        </p:nvSpPr>
        <p:spPr>
          <a:xfrm>
            <a:off x="3787676" y="137842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4119" name="yt_shape_14119"/>
          <p:cNvSpPr txBox="1"/>
          <p:nvPr/>
        </p:nvSpPr>
        <p:spPr>
          <a:xfrm>
            <a:off x="540000" y="1857728"/>
            <a:ext cx="8244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将一副三角板重叠放在一起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使直角顶点重合于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120" name="yt_image_141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911" y="2489395"/>
            <a:ext cx="161417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2" name="yt_shape_14122"/>
          <p:cNvSpPr txBox="1"/>
          <p:nvPr/>
        </p:nvSpPr>
        <p:spPr>
          <a:xfrm>
            <a:off x="540000" y="3900053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32B22F-94DC-ED30-BC5C-7F6914666C00}"/>
              </a:ext>
            </a:extLst>
          </p:cNvPr>
          <p:cNvSpPr txBox="1"/>
          <p:nvPr/>
        </p:nvSpPr>
        <p:spPr>
          <a:xfrm>
            <a:off x="4620352" y="3853247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0FA4B7-285B-C315-A665-5A007E046A96}"/>
              </a:ext>
            </a:extLst>
          </p:cNvPr>
          <p:cNvSpPr txBox="1"/>
          <p:nvPr/>
        </p:nvSpPr>
        <p:spPr>
          <a:xfrm>
            <a:off x="8543064" y="4328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" name="yt_shape_1403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34" name="yt_image_1403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7" name="yt_shape_14037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余角和补角的定义</a:t>
            </a:r>
          </a:p>
        </p:txBody>
      </p:sp>
      <p:sp>
        <p:nvSpPr>
          <p:cNvPr id="14038" name="yt_shape_14038"/>
          <p:cNvSpPr txBox="1"/>
          <p:nvPr/>
        </p:nvSpPr>
        <p:spPr>
          <a:xfrm>
            <a:off x="540000" y="2102862"/>
            <a:ext cx="60994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9" name="yt_table_140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57647"/>
              </p:ext>
            </p:extLst>
          </p:nvPr>
        </p:nvGraphicFramePr>
        <p:xfrm>
          <a:off x="540056" y="2582165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</a:tbl>
          </a:graphicData>
        </a:graphic>
      </p:graphicFrame>
      <p:sp>
        <p:nvSpPr>
          <p:cNvPr id="14041" name="yt_shape_14041"/>
          <p:cNvSpPr txBox="1"/>
          <p:nvPr/>
        </p:nvSpPr>
        <p:spPr>
          <a:xfrm>
            <a:off x="540000" y="3108336"/>
            <a:ext cx="85119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则它的余角为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2" name="yt_table_140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386355"/>
              </p:ext>
            </p:extLst>
          </p:nvPr>
        </p:nvGraphicFramePr>
        <p:xfrm>
          <a:off x="540056" y="3587639"/>
          <a:ext cx="7441248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  <a:gridCol w="2155825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</a:tbl>
          </a:graphicData>
        </a:graphic>
      </p:graphicFrame>
      <p:sp>
        <p:nvSpPr>
          <p:cNvPr id="14044" name="yt_shape_14044"/>
          <p:cNvSpPr txBox="1"/>
          <p:nvPr/>
        </p:nvSpPr>
        <p:spPr>
          <a:xfrm>
            <a:off x="540000" y="4589193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的余角的补角等于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5" name="yt_table_140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964615"/>
              </p:ext>
            </p:extLst>
          </p:nvPr>
        </p:nvGraphicFramePr>
        <p:xfrm>
          <a:off x="540056" y="5068496"/>
          <a:ext cx="7441248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2155825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39'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39'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</a:tbl>
          </a:graphicData>
        </a:graphic>
      </p:graphicFrame>
      <p:pic>
        <p:nvPicPr>
          <p:cNvPr id="3" name="yt_shape_1723550909018">
            <a:extLst>
              <a:ext uri="{FF2B5EF4-FFF2-40B4-BE49-F238E27FC236}">
                <a16:creationId xmlns:a16="http://schemas.microsoft.com/office/drawing/2014/main" id="{27A430E3-B85D-F44C-977B-C46DFBD9F1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884E5A-450C-1C75-C1BE-EFC8FD7525B6}"/>
              </a:ext>
            </a:extLst>
          </p:cNvPr>
          <p:cNvSpPr txBox="1"/>
          <p:nvPr/>
        </p:nvSpPr>
        <p:spPr>
          <a:xfrm>
            <a:off x="566016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4FD752-979D-7E44-97F8-EC69DA5AFA6D}"/>
              </a:ext>
            </a:extLst>
          </p:cNvPr>
          <p:cNvSpPr txBox="1"/>
          <p:nvPr/>
        </p:nvSpPr>
        <p:spPr>
          <a:xfrm>
            <a:off x="8066814" y="30615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BF58DC-A487-37E6-4BCF-DD0C0567EA65}"/>
              </a:ext>
            </a:extLst>
          </p:cNvPr>
          <p:cNvSpPr txBox="1"/>
          <p:nvPr/>
        </p:nvSpPr>
        <p:spPr>
          <a:xfrm>
            <a:off x="7554051" y="45423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7" name="yt_shape_14047"/>
          <p:cNvSpPr txBox="1"/>
          <p:nvPr/>
        </p:nvSpPr>
        <p:spPr>
          <a:xfrm>
            <a:off x="540000" y="900000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8" name="yt_table_140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319362"/>
              </p:ext>
            </p:extLst>
          </p:nvPr>
        </p:nvGraphicFramePr>
        <p:xfrm>
          <a:off x="540056" y="1379303"/>
          <a:ext cx="6197600" cy="1901952"/>
        </p:xfrm>
        <a:graphic>
          <a:graphicData uri="http://schemas.openxmlformats.org/drawingml/2006/table">
            <a:tbl>
              <a:tblPr/>
              <a:tblGrid>
                <a:gridCol w="6197600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这两个角都是锐角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这两个角都是钝角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这两个角一定一个是锐角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一个是钝角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02C736F-3B43-CA3B-FED4-458439CE1947}"/>
              </a:ext>
            </a:extLst>
          </p:cNvPr>
          <p:cNvSpPr txBox="1"/>
          <p:nvPr/>
        </p:nvSpPr>
        <p:spPr>
          <a:xfrm>
            <a:off x="3878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0" name="yt_shape_1405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4e4,isEnd"/>
              </a:rPr>
              <a:t>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051" name="yt_image_14051" title="H_183.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6296" y="1995319"/>
            <a:ext cx="4199407" cy="233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C850E1-5683-7B50-C5CD-46DF20E0DD66}"/>
              </a:ext>
            </a:extLst>
          </p:cNvPr>
          <p:cNvSpPr txBox="1"/>
          <p:nvPr/>
        </p:nvSpPr>
        <p:spPr>
          <a:xfrm>
            <a:off x="631750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5158D4-B4BF-A854-B468-945EAE41D896}"/>
              </a:ext>
            </a:extLst>
          </p:cNvPr>
          <p:cNvSpPr txBox="1"/>
          <p:nvPr/>
        </p:nvSpPr>
        <p:spPr>
          <a:xfrm>
            <a:off x="99751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53" name="yt_shape_14053"/>
              <p:cNvSpPr txBox="1"/>
              <p:nvPr/>
            </p:nvSpPr>
            <p:spPr>
              <a:xfrm>
                <a:off x="540000" y="900000"/>
                <a:ext cx="7843494" cy="27496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一个角的余角比它的补角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求这个角的度数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设这个角的度数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解这个方程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这个角的度数是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3" name="yt_shape_14053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43494" cy="2749663"/>
              </a:xfrm>
              <a:prstGeom prst="rect">
                <a:avLst/>
              </a:prstGeom>
              <a:blipFill>
                <a:blip r:embed="rId2"/>
                <a:stretch>
                  <a:fillRect l="-2411" r="-1400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C608F29-CF0F-C898-1579-8ED6B87E14F6}"/>
              </a:ext>
            </a:extLst>
          </p:cNvPr>
          <p:cNvSpPr txBox="1"/>
          <p:nvPr/>
        </p:nvSpPr>
        <p:spPr>
          <a:xfrm>
            <a:off x="449989" y="1527056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设这个角的度数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28D82B-15B2-8356-86C7-39971C4AF8C3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65030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}">
                <a:extLst>
                  <a:ext uri="{FF2B5EF4-FFF2-40B4-BE49-F238E27FC236}">
                    <a16:creationId xmlns:a16="http://schemas.microsoft.com/office/drawing/2014/main" id="{AC28D82B-15B2-8356-86C7-39971C4AF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6503098" cy="767474"/>
              </a:xfrm>
              <a:prstGeom prst="rect">
                <a:avLst/>
              </a:prstGeom>
              <a:blipFill>
                <a:blip r:embed="rId3"/>
                <a:stretch>
                  <a:fillRect l="-1500" r="-140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9F48274-2BE4-3B03-5448-75A5551951C5}"/>
              </a:ext>
            </a:extLst>
          </p:cNvPr>
          <p:cNvSpPr txBox="1"/>
          <p:nvPr/>
        </p:nvSpPr>
        <p:spPr>
          <a:xfrm>
            <a:off x="449989" y="2676406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解这个方程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5CA1B0-DF4E-F5D2-F346-ADBB81AE99E7}"/>
              </a:ext>
            </a:extLst>
          </p:cNvPr>
          <p:cNvSpPr txBox="1"/>
          <p:nvPr/>
        </p:nvSpPr>
        <p:spPr>
          <a:xfrm>
            <a:off x="449989" y="3151894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这个角的度数是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" name="yt_shape_14059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余角和补角的性质</a:t>
            </a:r>
          </a:p>
        </p:txBody>
      </p:sp>
      <p:sp>
        <p:nvSpPr>
          <p:cNvPr id="14060" name="yt_shape_1406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8b0"/>
              </a:rPr>
              <a:t>D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1" name="yt_table_140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220249"/>
              </p:ext>
            </p:extLst>
          </p:nvPr>
        </p:nvGraphicFramePr>
        <p:xfrm>
          <a:off x="540056" y="2359000"/>
          <a:ext cx="5742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互余或互补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</a:tbl>
          </a:graphicData>
        </a:graphic>
      </p:graphicFrame>
      <p:sp>
        <p:nvSpPr>
          <p:cNvPr id="14063" name="yt_shape_14063"/>
          <p:cNvSpPr txBox="1"/>
          <p:nvPr/>
        </p:nvSpPr>
        <p:spPr>
          <a:xfrm>
            <a:off x="540000" y="3360554"/>
            <a:ext cx="109453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4" name="yt_table_140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24436"/>
              </p:ext>
            </p:extLst>
          </p:nvPr>
        </p:nvGraphicFramePr>
        <p:xfrm>
          <a:off x="540056" y="3839857"/>
          <a:ext cx="7266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</a:tbl>
          </a:graphicData>
        </a:graphic>
      </p:graphicFrame>
      <p:sp>
        <p:nvSpPr>
          <p:cNvPr id="14066" name="yt_shape_14066"/>
          <p:cNvSpPr txBox="1"/>
          <p:nvPr/>
        </p:nvSpPr>
        <p:spPr>
          <a:xfrm>
            <a:off x="540000" y="4841411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909107">
            <a:extLst>
              <a:ext uri="{FF2B5EF4-FFF2-40B4-BE49-F238E27FC236}">
                <a16:creationId xmlns:a16="http://schemas.microsoft.com/office/drawing/2014/main" id="{1738F1F7-67A8-33AB-08F5-A2D79C2750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EA1298-B839-58F7-14DF-C3B304CF9CC0}"/>
              </a:ext>
            </a:extLst>
          </p:cNvPr>
          <p:cNvSpPr txBox="1"/>
          <p:nvPr/>
        </p:nvSpPr>
        <p:spPr>
          <a:xfrm>
            <a:off x="22789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6552DB-2E4A-0255-14FE-37D29AC2516B}"/>
              </a:ext>
            </a:extLst>
          </p:cNvPr>
          <p:cNvSpPr txBox="1"/>
          <p:nvPr/>
        </p:nvSpPr>
        <p:spPr>
          <a:xfrm>
            <a:off x="10476639" y="33137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3C760D-E4EB-7912-17F7-AE512A2F5790}"/>
              </a:ext>
            </a:extLst>
          </p:cNvPr>
          <p:cNvSpPr txBox="1"/>
          <p:nvPr/>
        </p:nvSpPr>
        <p:spPr>
          <a:xfrm>
            <a:off x="9670189" y="479460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8" name="yt_shape_14068"/>
          <p:cNvSpPr txBox="1"/>
          <p:nvPr/>
        </p:nvSpPr>
        <p:spPr>
          <a:xfrm>
            <a:off x="540000" y="1616547"/>
            <a:ext cx="398025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070" name="yt_image_14070" title="H_85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070870"/>
            <a:ext cx="1693846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1517AD-DEB8-1827-F4C6-C3727C49841E}"/>
              </a:ext>
            </a:extLst>
          </p:cNvPr>
          <p:cNvSpPr txBox="1"/>
          <p:nvPr/>
        </p:nvSpPr>
        <p:spPr>
          <a:xfrm>
            <a:off x="449989" y="2045229"/>
            <a:ext cx="412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067" name="yt_shape_14067"/>
          <p:cNvSpPr txBox="1"/>
          <p:nvPr/>
        </p:nvSpPr>
        <p:spPr>
          <a:xfrm>
            <a:off x="540000" y="1052736"/>
            <a:ext cx="92781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2" name="yt_shape_1407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还有哪些相等的角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197f"/>
              </a:rPr>
              <a:t>说明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同角的余角相等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相等的角还有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074" name="yt_image_14074" title="H_85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8153" y="1995319"/>
            <a:ext cx="1693846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048137-5D20-7829-10C4-F5EF3B45A2D9}"/>
              </a:ext>
            </a:extLst>
          </p:cNvPr>
          <p:cNvSpPr txBox="1"/>
          <p:nvPr/>
        </p:nvSpPr>
        <p:spPr>
          <a:xfrm>
            <a:off x="450108" y="1804170"/>
            <a:ext cx="7076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91F875-71CF-AA68-0156-21BEBF4909FC}"/>
              </a:ext>
            </a:extLst>
          </p:cNvPr>
          <p:cNvSpPr txBox="1"/>
          <p:nvPr/>
        </p:nvSpPr>
        <p:spPr>
          <a:xfrm>
            <a:off x="450108" y="2279658"/>
            <a:ext cx="4080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0881C9-DECF-0545-02AF-FDFCC2CEE2E0}"/>
              </a:ext>
            </a:extLst>
          </p:cNvPr>
          <p:cNvSpPr txBox="1"/>
          <p:nvPr/>
        </p:nvSpPr>
        <p:spPr>
          <a:xfrm>
            <a:off x="450108" y="2755146"/>
            <a:ext cx="467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91C79E-DC93-6027-42E4-0A244833DCC6}"/>
              </a:ext>
            </a:extLst>
          </p:cNvPr>
          <p:cNvSpPr txBox="1"/>
          <p:nvPr/>
        </p:nvSpPr>
        <p:spPr>
          <a:xfrm>
            <a:off x="450108" y="3230634"/>
            <a:ext cx="602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同角的余角相等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2BF10F-91AE-7FD1-09DC-1C3EE9741125}"/>
              </a:ext>
            </a:extLst>
          </p:cNvPr>
          <p:cNvSpPr txBox="1"/>
          <p:nvPr/>
        </p:nvSpPr>
        <p:spPr>
          <a:xfrm>
            <a:off x="450108" y="3706122"/>
            <a:ext cx="4655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相等的角还有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7840AA-CD01-CAC4-79EC-DF1B5F70866C}"/>
              </a:ext>
            </a:extLst>
          </p:cNvPr>
          <p:cNvSpPr txBox="1"/>
          <p:nvPr/>
        </p:nvSpPr>
        <p:spPr>
          <a:xfrm>
            <a:off x="450108" y="4181610"/>
            <a:ext cx="941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C521AA-966F-5AAE-46FB-8081696D7792}"/>
              </a:ext>
            </a:extLst>
          </p:cNvPr>
          <p:cNvSpPr txBox="1"/>
          <p:nvPr/>
        </p:nvSpPr>
        <p:spPr>
          <a:xfrm>
            <a:off x="450108" y="4657098"/>
            <a:ext cx="3359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076" name="yt_shape_14076"/>
          <p:cNvSpPr txBox="1"/>
          <p:nvPr/>
        </p:nvSpPr>
        <p:spPr>
          <a:xfrm>
            <a:off x="540000" y="5301208"/>
            <a:ext cx="351698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A86182-B6FD-DD73-B469-90C78550DC95}"/>
              </a:ext>
            </a:extLst>
          </p:cNvPr>
          <p:cNvSpPr txBox="1"/>
          <p:nvPr/>
        </p:nvSpPr>
        <p:spPr>
          <a:xfrm>
            <a:off x="449989" y="5729890"/>
            <a:ext cx="2772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" name="yt_shape_14080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找余角或补角时漏解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7DA8D9-082C-FD11-E15F-A21E304808CD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找余角或补角时漏解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1657</Words>
  <Application>Microsoft Office PowerPoint</Application>
  <PresentationFormat>宽屏</PresentationFormat>
  <Paragraphs>138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2024-08-15T00:45:59Z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