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yt_shape_13334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图表信息类问题</a:t>
            </a:r>
          </a:p>
        </p:txBody>
      </p:sp>
      <p:sp>
        <p:nvSpPr>
          <p:cNvPr id="13335" name="yt_shape_13335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小张把两个大小不同的苹果放到天平上称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6f51"/>
              </a:rPr>
              <a:t>当天平保持平衡时的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砝码重量如图所示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这两个苹果的重量分别为多少克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336" name="yt_image_1333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2348" y="2494884"/>
            <a:ext cx="4907302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38" name="yt_shape_13338"/>
              <p:cNvSpPr txBox="1"/>
              <p:nvPr/>
            </p:nvSpPr>
            <p:spPr>
              <a:xfrm>
                <a:off x="540000" y="3357023"/>
                <a:ext cx="6774290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设大苹果的重量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小苹果的重量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=300+50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38" name="yt_shape_13338" descr="{&quot;rangeId&quot;: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7023"/>
                <a:ext cx="6774290" cy="1551066"/>
              </a:xfrm>
              <a:prstGeom prst="rect">
                <a:avLst/>
              </a:prstGeom>
              <a:blipFill>
                <a:blip r:embed="rId3"/>
                <a:stretch>
                  <a:fillRect l="-2790" t="-3543" r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40" name="yt_shape_13340"/>
              <p:cNvSpPr txBox="1"/>
              <p:nvPr/>
            </p:nvSpPr>
            <p:spPr>
              <a:xfrm>
                <a:off x="540000" y="4958877"/>
                <a:ext cx="215937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40" name="yt_shape_13340" descr="{&quot;rangeId&quot;:2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58877"/>
                <a:ext cx="2159374" cy="1070934"/>
              </a:xfrm>
              <a:prstGeom prst="rect">
                <a:avLst/>
              </a:prstGeom>
              <a:blipFill>
                <a:blip r:embed="rId4"/>
                <a:stretch>
                  <a:fillRect l="-8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42" name="yt_shape_13342"/>
          <p:cNvSpPr txBox="1"/>
          <p:nvPr/>
        </p:nvSpPr>
        <p:spPr>
          <a:xfrm>
            <a:off x="540000" y="6080599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大苹果的重量为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小苹果的重量为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761731">
            <a:extLst>
              <a:ext uri="{FF2B5EF4-FFF2-40B4-BE49-F238E27FC236}">
                <a16:creationId xmlns:a16="http://schemas.microsoft.com/office/drawing/2014/main" id="{400851A9-EFA7-EBAF-BEAB-B0E9E0B2E4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3AEEA0-41E5-5BAF-19E8-49932A0D48E8}"/>
              </a:ext>
            </a:extLst>
          </p:cNvPr>
          <p:cNvSpPr txBox="1"/>
          <p:nvPr/>
        </p:nvSpPr>
        <p:spPr>
          <a:xfrm>
            <a:off x="449989" y="3310217"/>
            <a:ext cx="688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设大苹果的重量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小苹果的重量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DD7A76-3CB0-0391-5A48-8550781D0AB4}"/>
                  </a:ext>
                </a:extLst>
              </p:cNvPr>
              <p:cNvSpPr txBox="1"/>
              <p:nvPr/>
            </p:nvSpPr>
            <p:spPr>
              <a:xfrm>
                <a:off x="449989" y="3785705"/>
                <a:ext cx="41741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=300+50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mathAnswerShape': 1, 'IsSplitBraceMath': 1}">
                <a:extLst>
                  <a:ext uri="{FF2B5EF4-FFF2-40B4-BE49-F238E27FC236}">
                    <a16:creationId xmlns:a16="http://schemas.microsoft.com/office/drawing/2014/main" id="{EFDD7A76-3CB0-0391-5A48-8550781D0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5705"/>
                <a:ext cx="4174109" cy="1154189"/>
              </a:xfrm>
              <a:prstGeom prst="rect">
                <a:avLst/>
              </a:prstGeom>
              <a:blipFill>
                <a:blip r:embed="rId6"/>
                <a:stretch>
                  <a:fillRect l="-2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C10376C-B2F2-1153-DD3D-0AD0908072E1}"/>
                  </a:ext>
                </a:extLst>
              </p:cNvPr>
              <p:cNvSpPr txBox="1"/>
              <p:nvPr/>
            </p:nvSpPr>
            <p:spPr>
              <a:xfrm>
                <a:off x="449989" y="4912071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, 'mathAnswerShape': 1, 'IsSplitBraceMath': 1}">
                <a:extLst>
                  <a:ext uri="{FF2B5EF4-FFF2-40B4-BE49-F238E27FC236}">
                    <a16:creationId xmlns:a16="http://schemas.microsoft.com/office/drawing/2014/main" id="{DC10376C-B2F2-1153-DD3D-0AD0908072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2071"/>
                <a:ext cx="2318576" cy="1154189"/>
              </a:xfrm>
              <a:prstGeom prst="rect">
                <a:avLst/>
              </a:prstGeom>
              <a:blipFill>
                <a:blip r:embed="rId7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F2384E1-AEF8-6400-802C-CFA165F6A212}"/>
              </a:ext>
            </a:extLst>
          </p:cNvPr>
          <p:cNvSpPr txBox="1"/>
          <p:nvPr/>
        </p:nvSpPr>
        <p:spPr>
          <a:xfrm>
            <a:off x="449989" y="6033793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大苹果的重量为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小苹果的重量为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3" name="yt_shape_13343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对话信息类应用题</a:t>
            </a:r>
          </a:p>
        </p:txBody>
      </p:sp>
      <p:sp>
        <p:nvSpPr>
          <p:cNvPr id="13344" name="yt_shape_13344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小甘到文具超市去买文具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请你根据图中的对话信息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b91"/>
              </a:rPr>
              <a:t>求中性笔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和笔记本的单价分别是多少元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45" name="yt_image_1334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0001" y="3112371"/>
            <a:ext cx="5070274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50761801">
            <a:extLst>
              <a:ext uri="{FF2B5EF4-FFF2-40B4-BE49-F238E27FC236}">
                <a16:creationId xmlns:a16="http://schemas.microsoft.com/office/drawing/2014/main" id="{03F713F0-B186-F816-2279-91E22996CE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8126E1-9120-5476-1A69-2C284B5730AD}"/>
              </a:ext>
            </a:extLst>
          </p:cNvPr>
          <p:cNvSpPr txBox="1"/>
          <p:nvPr/>
        </p:nvSpPr>
        <p:spPr>
          <a:xfrm>
            <a:off x="449989" y="2355844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设中性笔和笔记本的单价分别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AFA941-9BB2-FD97-D716-8C86549F5291}"/>
              </a:ext>
            </a:extLst>
          </p:cNvPr>
          <p:cNvSpPr txBox="1"/>
          <p:nvPr/>
        </p:nvSpPr>
        <p:spPr>
          <a:xfrm>
            <a:off x="449989" y="285293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F05751-4C19-0242-14F3-F936321291BF}"/>
                  </a:ext>
                </a:extLst>
              </p:cNvPr>
              <p:cNvSpPr txBox="1"/>
              <p:nvPr/>
            </p:nvSpPr>
            <p:spPr>
              <a:xfrm>
                <a:off x="449989" y="3328424"/>
                <a:ext cx="291966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F05751-4C19-0242-14F3-F93632129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8424"/>
                <a:ext cx="2919667" cy="1154189"/>
              </a:xfrm>
              <a:prstGeom prst="rect">
                <a:avLst/>
              </a:prstGeom>
              <a:blipFill>
                <a:blip r:embed="rId4"/>
                <a:stretch>
                  <a:fillRect l="-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49" name="yt_shape_13349"/>
              <p:cNvSpPr txBox="1"/>
              <p:nvPr/>
            </p:nvSpPr>
            <p:spPr>
              <a:xfrm>
                <a:off x="540000" y="4489534"/>
                <a:ext cx="6001643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中性笔和笔记本的单价分别是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49" name="yt_shape_133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89534"/>
                <a:ext cx="6001643" cy="1499449"/>
              </a:xfrm>
              <a:prstGeom prst="rect">
                <a:avLst/>
              </a:prstGeom>
              <a:blipFill>
                <a:blip r:embed="rId5"/>
                <a:stretch>
                  <a:fillRect l="-3150" r="-2134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920CF26-F2D7-35B7-8A0E-1E55E5A6BAD9}"/>
                  </a:ext>
                </a:extLst>
              </p:cNvPr>
              <p:cNvSpPr txBox="1"/>
              <p:nvPr/>
            </p:nvSpPr>
            <p:spPr>
              <a:xfrm>
                <a:off x="449989" y="4442728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920CF26-F2D7-35B7-8A0E-1E55E5A6BA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2728"/>
                <a:ext cx="1982026" cy="1154189"/>
              </a:xfrm>
              <a:prstGeom prst="rect">
                <a:avLst/>
              </a:prstGeom>
              <a:blipFill>
                <a:blip r:embed="rId6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2F6D069-0D32-D0F8-22A2-EBD9E408F82A}"/>
              </a:ext>
            </a:extLst>
          </p:cNvPr>
          <p:cNvSpPr txBox="1"/>
          <p:nvPr/>
        </p:nvSpPr>
        <p:spPr>
          <a:xfrm>
            <a:off x="449989" y="5503305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中性笔和笔记本的单价分别是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" name="yt_shape_13352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数学文化类应用题</a:t>
            </a:r>
          </a:p>
        </p:txBody>
      </p:sp>
      <p:sp>
        <p:nvSpPr>
          <p:cNvPr id="13353" name="yt_shape_13353"/>
          <p:cNvSpPr txBox="1"/>
          <p:nvPr/>
        </p:nvSpPr>
        <p:spPr>
          <a:xfrm>
            <a:off x="540000" y="1348777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算法统宗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中有一首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以碗知僧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的趣味诗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原文如下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354" name="yt_shape_13354"/>
          <p:cNvSpPr txBox="1"/>
          <p:nvPr/>
        </p:nvSpPr>
        <p:spPr>
          <a:xfrm>
            <a:off x="540000" y="1772816"/>
            <a:ext cx="9660456" cy="75594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巍巍古寺在山中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不知寺内几多僧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三百六十四只碗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恰合用尽不差争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三人共食一碗饭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四人共尝一碗羹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请问先生明算者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算来寺内几多僧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355" name="yt_shape_13355"/>
          <p:cNvSpPr txBox="1"/>
          <p:nvPr/>
        </p:nvSpPr>
        <p:spPr>
          <a:xfrm>
            <a:off x="540119" y="256490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译文为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寺内有三百六十四只碗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如果三个和尚共吃一碗饭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2608"/>
              </a:rPr>
              <a:t>四个和尚共吃一碗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恰好把碗用完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请问寺内共有多少个和尚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356" name="yt_shape_13356"/>
          <p:cNvSpPr txBox="1"/>
          <p:nvPr/>
        </p:nvSpPr>
        <p:spPr>
          <a:xfrm>
            <a:off x="540000" y="3377004"/>
            <a:ext cx="230832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请解答上述问题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57" name="yt_shape_13357"/>
              <p:cNvSpPr txBox="1"/>
              <p:nvPr/>
            </p:nvSpPr>
            <p:spPr>
              <a:xfrm>
                <a:off x="540000" y="5209780"/>
                <a:ext cx="5697072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设盛饭用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盛羹用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357" name="yt_shape_133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09780"/>
                <a:ext cx="5697072" cy="1551066"/>
              </a:xfrm>
              <a:prstGeom prst="rect">
                <a:avLst/>
              </a:prstGeom>
              <a:blipFill>
                <a:blip r:embed="rId2"/>
                <a:stretch>
                  <a:fillRect l="-3319" t="-7087" r="-2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761876">
            <a:extLst>
              <a:ext uri="{FF2B5EF4-FFF2-40B4-BE49-F238E27FC236}">
                <a16:creationId xmlns:a16="http://schemas.microsoft.com/office/drawing/2014/main" id="{38B23D2A-3BC0-F456-588C-8B63AFFFE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CBB3B3-7794-1775-C410-472B6ABA947E}"/>
              </a:ext>
            </a:extLst>
          </p:cNvPr>
          <p:cNvSpPr txBox="1"/>
          <p:nvPr/>
        </p:nvSpPr>
        <p:spPr>
          <a:xfrm>
            <a:off x="449989" y="3717032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设盛饭用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盛羹用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953A1-015E-2A35-9DD9-FB68316E0030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37036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C953A1-015E-2A35-9DD9-FB68316E0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3703638" cy="1154189"/>
              </a:xfrm>
              <a:prstGeom prst="rect">
                <a:avLst/>
              </a:prstGeom>
              <a:blipFill>
                <a:blip r:embed="rId4"/>
                <a:stretch>
                  <a:fillRect l="-2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59" name="yt_shape_13359"/>
              <p:cNvSpPr txBox="1"/>
              <p:nvPr/>
            </p:nvSpPr>
            <p:spPr>
              <a:xfrm>
                <a:off x="540000" y="5598222"/>
                <a:ext cx="3385542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寺内共有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个和尚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59" name="yt_shape_13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98222"/>
                <a:ext cx="3385542" cy="1979581"/>
              </a:xfrm>
              <a:prstGeom prst="rect">
                <a:avLst/>
              </a:prstGeom>
              <a:blipFill>
                <a:blip r:embed="rId5"/>
                <a:stretch>
                  <a:fillRect l="-5586" r="-4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C3BDE0-0A4E-A34D-49F0-6B1DB17C9010}"/>
                  </a:ext>
                </a:extLst>
              </p:cNvPr>
              <p:cNvSpPr txBox="1"/>
              <p:nvPr/>
            </p:nvSpPr>
            <p:spPr>
              <a:xfrm>
                <a:off x="449989" y="4797152"/>
                <a:ext cx="23225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6C3BDE0-0A4E-A34D-49F0-6B1DB17C9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152"/>
                <a:ext cx="2322513" cy="1154189"/>
              </a:xfrm>
              <a:prstGeom prst="rect">
                <a:avLst/>
              </a:prstGeom>
              <a:blipFill>
                <a:blip r:embed="rId6"/>
                <a:stretch>
                  <a:fillRect l="-4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0116368-A5F3-C04F-6553-5A2189C00B8E}"/>
              </a:ext>
            </a:extLst>
          </p:cNvPr>
          <p:cNvSpPr txBox="1"/>
          <p:nvPr/>
        </p:nvSpPr>
        <p:spPr>
          <a:xfrm>
            <a:off x="449989" y="5733256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2B557B-168C-6099-9788-F2A88E520C9C}"/>
              </a:ext>
            </a:extLst>
          </p:cNvPr>
          <p:cNvSpPr txBox="1"/>
          <p:nvPr/>
        </p:nvSpPr>
        <p:spPr>
          <a:xfrm>
            <a:off x="449989" y="6093296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寺内共有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个和尚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中国古代数学著作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算法统宗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三百七十八里关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fce4"/>
              </a:rPr>
              <a:t>初日健步不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次日脚痛减一半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六朝才得到其关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其大意是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有人要去某关口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f8d"/>
              </a:rPr>
              <a:t>路程为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第一天健步行走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第二天起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由于脚痛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976fd"/>
              </a:rPr>
              <a:t>每天走的路程都为前一天的一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一共走了六天才到达目的地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请你求出此人第六天的路程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设第六天走的路程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则第五天走的路程为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依次往前推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c1216"/>
              </a:rPr>
              <a:t>第一天走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的路程为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此人第六天走的路程为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7741E0-4C80-6CE9-8996-3C450FECFA31}"/>
              </a:ext>
            </a:extLst>
          </p:cNvPr>
          <p:cNvSpPr txBox="1"/>
          <p:nvPr/>
        </p:nvSpPr>
        <p:spPr>
          <a:xfrm>
            <a:off x="450108" y="2755146"/>
            <a:ext cx="11232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设第六天走的路程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则第五天走的路程为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依次往前推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c1216"/>
              </a:rPr>
              <a:t>第一天走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5E0E2F-1198-2293-46F9-92C958F7CC07}"/>
              </a:ext>
            </a:extLst>
          </p:cNvPr>
          <p:cNvSpPr txBox="1"/>
          <p:nvPr/>
        </p:nvSpPr>
        <p:spPr>
          <a:xfrm>
            <a:off x="450108" y="3230634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86EF95-D94E-3A4F-6A61-0C0961C03FC0}"/>
              </a:ext>
            </a:extLst>
          </p:cNvPr>
          <p:cNvSpPr txBox="1"/>
          <p:nvPr/>
        </p:nvSpPr>
        <p:spPr>
          <a:xfrm>
            <a:off x="450108" y="3706122"/>
            <a:ext cx="6742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C13800-207C-C9CB-806F-E682DF6ECEC1}"/>
              </a:ext>
            </a:extLst>
          </p:cNvPr>
          <p:cNvSpPr txBox="1"/>
          <p:nvPr/>
        </p:nvSpPr>
        <p:spPr>
          <a:xfrm>
            <a:off x="450108" y="418161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004549-91B5-752E-714B-15CCAEC4F969}"/>
              </a:ext>
            </a:extLst>
          </p:cNvPr>
          <p:cNvSpPr txBox="1"/>
          <p:nvPr/>
        </p:nvSpPr>
        <p:spPr>
          <a:xfrm>
            <a:off x="450108" y="4657098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此人第六天走的路程为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804</Words>
  <Application>Microsoft Office PowerPoint</Application>
  <PresentationFormat>宽屏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2024-08-13T11:53:27Z</dcterms:created>
  <dcterms:modified xsi:type="dcterms:W3CDTF">2024-08-14T15:21:07Z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