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0" name="yt_shape_14180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4181" name="yt_shape_14181"/>
          <p:cNvSpPr txBox="1"/>
          <p:nvPr/>
        </p:nvSpPr>
        <p:spPr>
          <a:xfrm>
            <a:off x="540120" y="1273440"/>
            <a:ext cx="10308344" cy="359572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【教材原题呈现】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按如图所示的方式放置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其中直角顶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af9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82" name="yt_image_141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039084"/>
            <a:ext cx="1411666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1CF62C-7C02-2C0F-2FCC-644E8C8E59E4}"/>
              </a:ext>
            </a:extLst>
          </p:cNvPr>
          <p:cNvSpPr txBox="1"/>
          <p:nvPr/>
        </p:nvSpPr>
        <p:spPr>
          <a:xfrm>
            <a:off x="521989" y="2780928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58F027-E878-CBBB-4A8A-B105B2F7FBB6}"/>
              </a:ext>
            </a:extLst>
          </p:cNvPr>
          <p:cNvSpPr txBox="1"/>
          <p:nvPr/>
        </p:nvSpPr>
        <p:spPr>
          <a:xfrm>
            <a:off x="521989" y="3256416"/>
            <a:ext cx="780625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 165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234D8-FE4B-97EF-6BB1-0152DBB86ACA}"/>
              </a:ext>
            </a:extLst>
          </p:cNvPr>
          <p:cNvSpPr txBox="1"/>
          <p:nvPr/>
        </p:nvSpPr>
        <p:spPr>
          <a:xfrm>
            <a:off x="521989" y="3731904"/>
            <a:ext cx="587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371548-A02F-0E8C-63F9-A55405DAE4D8}"/>
              </a:ext>
            </a:extLst>
          </p:cNvPr>
          <p:cNvSpPr txBox="1"/>
          <p:nvPr/>
        </p:nvSpPr>
        <p:spPr>
          <a:xfrm>
            <a:off x="521989" y="4207392"/>
            <a:ext cx="720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5" name="yt_shape_14185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变为两个直角三角板</a:t>
            </a:r>
          </a:p>
        </p:txBody>
      </p:sp>
      <p:sp>
        <p:nvSpPr>
          <p:cNvPr id="14186" name="yt_shape_14186"/>
          <p:cNvSpPr txBox="1"/>
          <p:nvPr/>
        </p:nvSpPr>
        <p:spPr>
          <a:xfrm>
            <a:off x="540000" y="1399565"/>
            <a:ext cx="10422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8" name="yt_table_1418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646340"/>
              </p:ext>
            </p:extLst>
          </p:nvPr>
        </p:nvGraphicFramePr>
        <p:xfrm>
          <a:off x="540056" y="1878868"/>
          <a:ext cx="2260600" cy="1901952"/>
        </p:xfrm>
        <a:graphic>
          <a:graphicData uri="http://schemas.openxmlformats.org/drawingml/2006/table">
            <a:tbl>
              <a:tblPr/>
              <a:tblGrid>
                <a:gridCol w="2260600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</a:tbl>
          </a:graphicData>
        </a:graphic>
      </p:graphicFrame>
      <p:pic>
        <p:nvPicPr>
          <p:cNvPr id="14187" name="yt_image_14187_skip" title="H_79.8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322923"/>
            <a:ext cx="1997701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933761">
            <a:extLst>
              <a:ext uri="{FF2B5EF4-FFF2-40B4-BE49-F238E27FC236}">
                <a16:creationId xmlns:a16="http://schemas.microsoft.com/office/drawing/2014/main" id="{1695D24F-9DC0-D79D-F372-9AC1DA8D4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00D94A-E5EF-F033-ED50-D4CB32CAB67A}"/>
              </a:ext>
            </a:extLst>
          </p:cNvPr>
          <p:cNvSpPr txBox="1"/>
          <p:nvPr/>
        </p:nvSpPr>
        <p:spPr>
          <a:xfrm>
            <a:off x="994165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0" name="yt_shape_14190"/>
          <p:cNvSpPr txBox="1"/>
          <p:nvPr/>
        </p:nvSpPr>
        <p:spPr>
          <a:xfrm>
            <a:off x="540000" y="900000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将一副三角板的直角顶点重合在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91" name="yt_image_14191" title="H_140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3478" y="1340768"/>
            <a:ext cx="3865042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3" name="yt_shape_14193"/>
          <p:cNvSpPr txBox="1"/>
          <p:nvPr/>
        </p:nvSpPr>
        <p:spPr>
          <a:xfrm>
            <a:off x="540120" y="325739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A889BC-003A-CAFF-EC27-589BDD4B477E}"/>
              </a:ext>
            </a:extLst>
          </p:cNvPr>
          <p:cNvSpPr txBox="1"/>
          <p:nvPr/>
        </p:nvSpPr>
        <p:spPr>
          <a:xfrm>
            <a:off x="6690447" y="3210593"/>
            <a:ext cx="495016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85679"/>
              </a:rPr>
              <a:t>或互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补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194" name="yt_shape_14194"/>
          <p:cNvSpPr txBox="1"/>
          <p:nvPr/>
        </p:nvSpPr>
        <p:spPr>
          <a:xfrm>
            <a:off x="540119" y="374873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若将等腰三角板绕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f764"/>
              </a:rPr>
              <a:t>的关系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EAF2C9-E191-C93F-5441-698EEB7663E7}"/>
              </a:ext>
            </a:extLst>
          </p:cNvPr>
          <p:cNvSpPr txBox="1"/>
          <p:nvPr/>
        </p:nvSpPr>
        <p:spPr>
          <a:xfrm>
            <a:off x="450108" y="465290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6C859-496F-6856-C559-843C3AA0B158}"/>
              </a:ext>
            </a:extLst>
          </p:cNvPr>
          <p:cNvSpPr txBox="1"/>
          <p:nvPr/>
        </p:nvSpPr>
        <p:spPr>
          <a:xfrm>
            <a:off x="450108" y="5128393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97FE61-58F6-1A95-FBDC-E7F9DC2F1B01}"/>
              </a:ext>
            </a:extLst>
          </p:cNvPr>
          <p:cNvSpPr txBox="1"/>
          <p:nvPr/>
        </p:nvSpPr>
        <p:spPr>
          <a:xfrm>
            <a:off x="450108" y="5603881"/>
            <a:ext cx="653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79F634-B7F1-7A6C-A1D1-8153239AFF1E}"/>
              </a:ext>
            </a:extLst>
          </p:cNvPr>
          <p:cNvSpPr txBox="1"/>
          <p:nvPr/>
        </p:nvSpPr>
        <p:spPr>
          <a:xfrm>
            <a:off x="450108" y="6079369"/>
            <a:ext cx="4350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6" name="yt_shape_14196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两等角由特殊角变为一般角</a:t>
            </a:r>
          </a:p>
        </p:txBody>
      </p:sp>
      <p:sp>
        <p:nvSpPr>
          <p:cNvPr id="14197" name="yt_shape_1419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27f5,isEnd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198" name="yt_shape_14198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7541" y="2511364"/>
            <a:ext cx="1116916" cy="1739025"/>
            <a:chOff x="0" y="0"/>
            <a:chExt cx="1116916" cy="1739025"/>
          </a:xfrm>
        </p:grpSpPr>
        <p:pic>
          <p:nvPicPr>
            <p:cNvPr id="2" name="yt_image_1419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1691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0" name="yt_shape_14200" descr="{&quot;rangeId&quot;:0,&quot;IgnoreLineSpacing&quot;:1}"/>
            <p:cNvSpPr txBox="1"/>
            <p:nvPr/>
          </p:nvSpPr>
          <p:spPr>
            <a:xfrm>
              <a:off x="2517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550933836">
            <a:extLst>
              <a:ext uri="{FF2B5EF4-FFF2-40B4-BE49-F238E27FC236}">
                <a16:creationId xmlns:a16="http://schemas.microsoft.com/office/drawing/2014/main" id="{55424A66-1300-B4FC-8DF0-9C4A710A1E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C49D338-FC26-5A25-D4E2-37A659315CF4}"/>
              </a:ext>
            </a:extLst>
          </p:cNvPr>
          <p:cNvSpPr txBox="1"/>
          <p:nvPr/>
        </p:nvSpPr>
        <p:spPr>
          <a:xfrm>
            <a:off x="1364508" y="1828247"/>
            <a:ext cx="79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一对等角变为多对等角</a:t>
            </a:r>
          </a:p>
        </p:txBody>
      </p:sp>
      <p:sp>
        <p:nvSpPr>
          <p:cNvPr id="14203" name="yt_shape_14203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fba9,isEnd"/>
              </a:rPr>
              <a:t>下列结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2c2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pSp>
        <p:nvGrpSpPr>
          <p:cNvPr id="14204" name="yt_shape_14204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6950" y="2991495"/>
            <a:ext cx="1678098" cy="1739025"/>
            <a:chOff x="0" y="0"/>
            <a:chExt cx="1678098" cy="1739025"/>
          </a:xfrm>
        </p:grpSpPr>
        <p:pic>
          <p:nvPicPr>
            <p:cNvPr id="2" name="yt_image_1420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8098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6" name="yt_shape_14206" descr="{&quot;rangeId&quot;:0,&quot;IgnoreLineSpacing&quot;:1}"/>
            <p:cNvSpPr txBox="1"/>
            <p:nvPr/>
          </p:nvSpPr>
          <p:spPr>
            <a:xfrm>
              <a:off x="305768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3550933907">
            <a:extLst>
              <a:ext uri="{FF2B5EF4-FFF2-40B4-BE49-F238E27FC236}">
                <a16:creationId xmlns:a16="http://schemas.microsoft.com/office/drawing/2014/main" id="{E1B48E35-9F88-41D3-98B0-96225B839F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D829ADC-A1B1-14FC-C447-5A666CF89176}"/>
              </a:ext>
            </a:extLst>
          </p:cNvPr>
          <p:cNvSpPr txBox="1"/>
          <p:nvPr/>
        </p:nvSpPr>
        <p:spPr>
          <a:xfrm>
            <a:off x="7938346" y="2303735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8" name="yt_shape_14208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7b33"/>
              </a:rPr>
              <a:t>的平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09" name="yt_image_14209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265438"/>
            <a:ext cx="191870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1" name="yt_shape_14211"/>
          <p:cNvSpPr txBox="1"/>
          <p:nvPr/>
        </p:nvSpPr>
        <p:spPr>
          <a:xfrm>
            <a:off x="540000" y="1805695"/>
            <a:ext cx="7538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7B4FD2-70B9-F1EC-AE1A-D8C28A57029F}"/>
              </a:ext>
            </a:extLst>
          </p:cNvPr>
          <p:cNvSpPr txBox="1"/>
          <p:nvPr/>
        </p:nvSpPr>
        <p:spPr>
          <a:xfrm>
            <a:off x="4999764" y="1758889"/>
            <a:ext cx="279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212" name="yt_shape_14212"/>
          <p:cNvSpPr txBox="1"/>
          <p:nvPr/>
        </p:nvSpPr>
        <p:spPr>
          <a:xfrm>
            <a:off x="540000" y="2278831"/>
            <a:ext cx="786914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9AF67B-8D6B-2CCB-9DDA-1D607ED73CFD}"/>
              </a:ext>
            </a:extLst>
          </p:cNvPr>
          <p:cNvSpPr txBox="1"/>
          <p:nvPr/>
        </p:nvSpPr>
        <p:spPr>
          <a:xfrm>
            <a:off x="449989" y="2707513"/>
            <a:ext cx="500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猜想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AC5B23-4B82-4D3F-D049-9C9FD3718612}"/>
              </a:ext>
            </a:extLst>
          </p:cNvPr>
          <p:cNvSpPr txBox="1"/>
          <p:nvPr/>
        </p:nvSpPr>
        <p:spPr>
          <a:xfrm>
            <a:off x="449989" y="314096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3190BD-76DF-3A4D-0CAF-200FF7D2528D}"/>
              </a:ext>
            </a:extLst>
          </p:cNvPr>
          <p:cNvSpPr txBox="1"/>
          <p:nvPr/>
        </p:nvSpPr>
        <p:spPr>
          <a:xfrm>
            <a:off x="449989" y="3573016"/>
            <a:ext cx="557400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1949D5-B101-91D7-DD47-F50875AB5A79}"/>
              </a:ext>
            </a:extLst>
          </p:cNvPr>
          <p:cNvSpPr txBox="1"/>
          <p:nvPr/>
        </p:nvSpPr>
        <p:spPr>
          <a:xfrm>
            <a:off x="449989" y="4077072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583FFD-9D78-51D3-A0AB-5DD3252930DC}"/>
              </a:ext>
            </a:extLst>
          </p:cNvPr>
          <p:cNvSpPr txBox="1"/>
          <p:nvPr/>
        </p:nvSpPr>
        <p:spPr>
          <a:xfrm>
            <a:off x="449989" y="4509120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B37082-B50E-656D-8585-4D5B0FD474DA}"/>
              </a:ext>
            </a:extLst>
          </p:cNvPr>
          <p:cNvSpPr txBox="1"/>
          <p:nvPr/>
        </p:nvSpPr>
        <p:spPr>
          <a:xfrm>
            <a:off x="449989" y="4941168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3C0F91-CF74-8288-F5E0-62424E30201E}"/>
              </a:ext>
            </a:extLst>
          </p:cNvPr>
          <p:cNvSpPr txBox="1"/>
          <p:nvPr/>
        </p:nvSpPr>
        <p:spPr>
          <a:xfrm>
            <a:off x="449989" y="5373216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95404F-180C-3F18-83EB-7394CEB10965}"/>
              </a:ext>
            </a:extLst>
          </p:cNvPr>
          <p:cNvSpPr txBox="1"/>
          <p:nvPr/>
        </p:nvSpPr>
        <p:spPr>
          <a:xfrm>
            <a:off x="449989" y="5805264"/>
            <a:ext cx="3324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776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2024-08-15T00:55:08Z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