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26"/>
  </p:notesMasterIdLst>
  <p:sldIdLst>
    <p:sldId id="362" r:id="rId2"/>
    <p:sldId id="363" r:id="rId3"/>
    <p:sldId id="387" r:id="rId4"/>
    <p:sldId id="386" r:id="rId5"/>
    <p:sldId id="388" r:id="rId6"/>
    <p:sldId id="385" r:id="rId7"/>
    <p:sldId id="384" r:id="rId8"/>
    <p:sldId id="382" r:id="rId9"/>
    <p:sldId id="381" r:id="rId10"/>
    <p:sldId id="380" r:id="rId11"/>
    <p:sldId id="379" r:id="rId12"/>
    <p:sldId id="378" r:id="rId13"/>
    <p:sldId id="375" r:id="rId14"/>
    <p:sldId id="373" r:id="rId15"/>
    <p:sldId id="371" r:id="rId16"/>
    <p:sldId id="389" r:id="rId17"/>
    <p:sldId id="369" r:id="rId18"/>
    <p:sldId id="368" r:id="rId19"/>
    <p:sldId id="390" r:id="rId20"/>
    <p:sldId id="367" r:id="rId21"/>
    <p:sldId id="391" r:id="rId22"/>
    <p:sldId id="365" r:id="rId23"/>
    <p:sldId id="364" r:id="rId24"/>
    <p:sldId id="392" r:id="rId2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5A2866-8DF2-4091-960D-DD2DFA5E90EE}" type="datetimeFigureOut">
              <a:rPr lang="zh-CN" altLang="en-US" smtClean="0"/>
              <a:t>2024/8/13 Tuesday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DE6D6A-5E4A-436C-88ED-4785A22DBA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8122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DE6D6A-5E4A-436C-88ED-4785A22DBAF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24418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3053783"/>
            <a:ext cx="10800000" cy="7504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4CCAB6-7E3D-2C3C-F547-74707C9C2E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99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67954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19825D-A962-C6D4-A9E6-9F277FD2FD9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2" b="2325"/>
          <a:stretch/>
        </p:blipFill>
        <p:spPr>
          <a:xfrm>
            <a:off x="720000" y="747932"/>
            <a:ext cx="8100000" cy="60754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2AB181-E190-F137-60B5-557E2F37FD74}"/>
              </a:ext>
            </a:extLst>
          </p:cNvPr>
          <p:cNvSpPr/>
          <p:nvPr/>
        </p:nvSpPr>
        <p:spPr bwMode="auto">
          <a:xfrm>
            <a:off x="5879976" y="5589240"/>
            <a:ext cx="1080120" cy="528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7131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B0321F-5178-6C86-9642-753FB0F9D24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22"/>
          <a:stretch/>
        </p:blipFill>
        <p:spPr>
          <a:xfrm>
            <a:off x="720000" y="782460"/>
            <a:ext cx="9658270" cy="2147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E96C0CA-194A-00E8-3FFE-3307465AE78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51"/>
          <a:stretch/>
        </p:blipFill>
        <p:spPr>
          <a:xfrm>
            <a:off x="1405618" y="3045380"/>
            <a:ext cx="8928992" cy="1581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C02907B-538C-CF04-C2AB-6DE4B00C9A83}"/>
              </a:ext>
            </a:extLst>
          </p:cNvPr>
          <p:cNvSpPr/>
          <p:nvPr/>
        </p:nvSpPr>
        <p:spPr bwMode="auto">
          <a:xfrm>
            <a:off x="6672064" y="3933056"/>
            <a:ext cx="1080120" cy="5100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0FF09C63-83AD-74CB-ACEE-07ACF40490D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3" r="34887" b="2634"/>
          <a:stretch/>
        </p:blipFill>
        <p:spPr>
          <a:xfrm>
            <a:off x="8722942" y="3789040"/>
            <a:ext cx="3399435" cy="2610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23004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39BD96-C443-8B61-A489-AB583593DF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54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9ADD5E-F80E-3CF9-B48A-494287C25655}"/>
              </a:ext>
            </a:extLst>
          </p:cNvPr>
          <p:cNvSpPr/>
          <p:nvPr/>
        </p:nvSpPr>
        <p:spPr bwMode="auto">
          <a:xfrm>
            <a:off x="3881904" y="4553207"/>
            <a:ext cx="561904" cy="3906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071EDFB-049B-BF04-1637-33E7DEB3FD3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3" r="17552" b="4279"/>
          <a:stretch/>
        </p:blipFill>
        <p:spPr>
          <a:xfrm>
            <a:off x="5580107" y="4184592"/>
            <a:ext cx="5544616" cy="26006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52316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1F1DF4-54EE-7C45-C5D4-C1744FEFEA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3"/>
            <a:ext cx="7896280" cy="43958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r="41176"/>
          <a:stretch/>
        </p:blipFill>
        <p:spPr>
          <a:xfrm>
            <a:off x="8616280" y="836712"/>
            <a:ext cx="3024336" cy="297098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57353" b="7347"/>
          <a:stretch/>
        </p:blipFill>
        <p:spPr>
          <a:xfrm>
            <a:off x="9032126" y="4045182"/>
            <a:ext cx="2192644" cy="275270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496600" y="836712"/>
            <a:ext cx="21602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04312" y="6309320"/>
            <a:ext cx="216024" cy="488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7574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36A67C-7654-0EC2-F064-588192CBCD8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6" b="26476"/>
          <a:stretch/>
        </p:blipFill>
        <p:spPr>
          <a:xfrm>
            <a:off x="720000" y="836712"/>
            <a:ext cx="10800000" cy="25289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E32E66-3F6F-B468-E628-31232CEBCED6}"/>
              </a:ext>
            </a:extLst>
          </p:cNvPr>
          <p:cNvSpPr/>
          <p:nvPr/>
        </p:nvSpPr>
        <p:spPr bwMode="auto">
          <a:xfrm>
            <a:off x="8891428" y="964947"/>
            <a:ext cx="857142" cy="4100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40E7198-5F51-DE67-0509-64FCF2740D93}"/>
              </a:ext>
            </a:extLst>
          </p:cNvPr>
          <p:cNvSpPr/>
          <p:nvPr/>
        </p:nvSpPr>
        <p:spPr bwMode="auto">
          <a:xfrm>
            <a:off x="6624761" y="2690857"/>
            <a:ext cx="809522" cy="43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7672" y="3401325"/>
            <a:ext cx="5904656" cy="3412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1115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36A67C-7654-0EC2-F064-588192CBCD8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559" b="15"/>
          <a:stretch/>
        </p:blipFill>
        <p:spPr>
          <a:xfrm>
            <a:off x="720000" y="908720"/>
            <a:ext cx="10800000" cy="864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5CE80A6D-2383-6179-0C48-7AB6AC2D075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72816"/>
            <a:ext cx="10800000" cy="2500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59075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2B616E-D45C-2394-6351-09F6EEBEDB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325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9E1AD00-F142-CA18-E187-1C990893FD2A}"/>
              </a:ext>
            </a:extLst>
          </p:cNvPr>
          <p:cNvSpPr/>
          <p:nvPr/>
        </p:nvSpPr>
        <p:spPr bwMode="auto">
          <a:xfrm>
            <a:off x="681904" y="942506"/>
            <a:ext cx="8798472" cy="458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56C4A41-E660-2C2C-EBD4-002F8CE5D531}"/>
              </a:ext>
            </a:extLst>
          </p:cNvPr>
          <p:cNvSpPr/>
          <p:nvPr/>
        </p:nvSpPr>
        <p:spPr bwMode="auto">
          <a:xfrm>
            <a:off x="681904" y="1744060"/>
            <a:ext cx="7142288" cy="4484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E76793A-2467-1466-3991-19003A977363}"/>
              </a:ext>
            </a:extLst>
          </p:cNvPr>
          <p:cNvSpPr/>
          <p:nvPr/>
        </p:nvSpPr>
        <p:spPr bwMode="auto">
          <a:xfrm>
            <a:off x="681904" y="2536072"/>
            <a:ext cx="9950600" cy="1973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940E7198-5F51-DE67-0509-64FCF2740D93}"/>
              </a:ext>
            </a:extLst>
          </p:cNvPr>
          <p:cNvSpPr/>
          <p:nvPr/>
        </p:nvSpPr>
        <p:spPr bwMode="auto">
          <a:xfrm>
            <a:off x="720000" y="4509119"/>
            <a:ext cx="4367888" cy="698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060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3" grpId="0" animBg="1"/>
      <p:bldP spid="2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4122B7-D236-6C66-46AF-974D66938C6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9" b="57033"/>
          <a:stretch/>
        </p:blipFill>
        <p:spPr>
          <a:xfrm>
            <a:off x="720000" y="782460"/>
            <a:ext cx="10800000" cy="2232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50E512-7AF7-BC56-4B9B-C7868597EA63}"/>
              </a:ext>
            </a:extLst>
          </p:cNvPr>
          <p:cNvSpPr/>
          <p:nvPr/>
        </p:nvSpPr>
        <p:spPr bwMode="auto">
          <a:xfrm>
            <a:off x="720000" y="782460"/>
            <a:ext cx="5736040" cy="6457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D57DC7D-A854-6C2E-D5D4-EA49B0714A9A}"/>
              </a:ext>
            </a:extLst>
          </p:cNvPr>
          <p:cNvSpPr/>
          <p:nvPr/>
        </p:nvSpPr>
        <p:spPr bwMode="auto">
          <a:xfrm>
            <a:off x="681904" y="1590105"/>
            <a:ext cx="6494216" cy="568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3398E27-DADB-41E7-F21D-7E25343F6317}"/>
              </a:ext>
            </a:extLst>
          </p:cNvPr>
          <p:cNvSpPr/>
          <p:nvPr/>
        </p:nvSpPr>
        <p:spPr bwMode="auto">
          <a:xfrm>
            <a:off x="681904" y="2355396"/>
            <a:ext cx="3171428" cy="6108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img_16777215">
            <a:extLst>
              <a:ext uri="{FF2B5EF4-FFF2-40B4-BE49-F238E27FC236}">
                <a16:creationId xmlns:a16="http://schemas.microsoft.com/office/drawing/2014/main" id="{4D96D4ED-D3A1-AE7F-73BC-DEBC31C3243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2" r="8306" b="2908"/>
          <a:stretch/>
        </p:blipFill>
        <p:spPr>
          <a:xfrm>
            <a:off x="3935760" y="2158580"/>
            <a:ext cx="8064896" cy="4646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4"/>
          <a:srcRect t="2272" r="1857"/>
          <a:stretch/>
        </p:blipFill>
        <p:spPr>
          <a:xfrm>
            <a:off x="3871154" y="3060316"/>
            <a:ext cx="4745126" cy="3741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027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4122B7-D236-6C66-46AF-974D66938C6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643"/>
          <a:stretch/>
        </p:blipFill>
        <p:spPr>
          <a:xfrm>
            <a:off x="720000" y="908720"/>
            <a:ext cx="10800000" cy="2926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B736D9E-C9D7-6B04-8C7A-85718508D81C}"/>
              </a:ext>
            </a:extLst>
          </p:cNvPr>
          <p:cNvSpPr/>
          <p:nvPr/>
        </p:nvSpPr>
        <p:spPr bwMode="auto">
          <a:xfrm>
            <a:off x="623392" y="908720"/>
            <a:ext cx="5414096" cy="12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10D92FE-A2F6-7962-22A6-7DF25AC35F9E}"/>
              </a:ext>
            </a:extLst>
          </p:cNvPr>
          <p:cNvSpPr/>
          <p:nvPr/>
        </p:nvSpPr>
        <p:spPr bwMode="auto">
          <a:xfrm>
            <a:off x="681904" y="2276872"/>
            <a:ext cx="9878592" cy="1440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7940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6D692B-14D8-2D91-C52F-25091F63B2A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5" b="2908"/>
          <a:stretch/>
        </p:blipFill>
        <p:spPr>
          <a:xfrm>
            <a:off x="720000" y="764704"/>
            <a:ext cx="9180000" cy="6040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0048DC-E0E9-55F3-DA4F-1DED10C6B092}"/>
              </a:ext>
            </a:extLst>
          </p:cNvPr>
          <p:cNvSpPr/>
          <p:nvPr/>
        </p:nvSpPr>
        <p:spPr bwMode="auto">
          <a:xfrm>
            <a:off x="8760296" y="2348880"/>
            <a:ext cx="50405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BC01D0-17DD-C27C-4C1C-25095EF1190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6" b="50766"/>
          <a:stretch/>
        </p:blipFill>
        <p:spPr>
          <a:xfrm>
            <a:off x="720000" y="809095"/>
            <a:ext cx="9408448" cy="2873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07900" y="3683418"/>
            <a:ext cx="5832648" cy="3098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121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BC01D0-17DD-C27C-4C1C-25095EF1190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40" t="51688"/>
          <a:stretch/>
        </p:blipFill>
        <p:spPr>
          <a:xfrm>
            <a:off x="720000" y="764705"/>
            <a:ext cx="8705079" cy="2918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07900" y="3683418"/>
            <a:ext cx="5832648" cy="3098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4469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11FAD4-637D-C293-2532-BEB17309AD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05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52169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D4A384-8E42-9F18-CA25-20DB61D5681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7" b="61810"/>
          <a:stretch/>
        </p:blipFill>
        <p:spPr>
          <a:xfrm>
            <a:off x="719999" y="836712"/>
            <a:ext cx="10800000" cy="22078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940E7198-5F51-DE67-0509-64FCF2740D93}"/>
              </a:ext>
            </a:extLst>
          </p:cNvPr>
          <p:cNvSpPr/>
          <p:nvPr/>
        </p:nvSpPr>
        <p:spPr bwMode="auto">
          <a:xfrm>
            <a:off x="767408" y="836712"/>
            <a:ext cx="9649072" cy="6064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940E7198-5F51-DE67-0509-64FCF2740D93}"/>
              </a:ext>
            </a:extLst>
          </p:cNvPr>
          <p:cNvSpPr/>
          <p:nvPr/>
        </p:nvSpPr>
        <p:spPr bwMode="auto">
          <a:xfrm>
            <a:off x="702228" y="1579766"/>
            <a:ext cx="1649356" cy="6971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940E7198-5F51-DE67-0509-64FCF2740D93}"/>
              </a:ext>
            </a:extLst>
          </p:cNvPr>
          <p:cNvSpPr/>
          <p:nvPr/>
        </p:nvSpPr>
        <p:spPr bwMode="auto">
          <a:xfrm>
            <a:off x="2351584" y="1579766"/>
            <a:ext cx="6984776" cy="6971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940E7198-5F51-DE67-0509-64FCF2740D93}"/>
              </a:ext>
            </a:extLst>
          </p:cNvPr>
          <p:cNvSpPr/>
          <p:nvPr/>
        </p:nvSpPr>
        <p:spPr bwMode="auto">
          <a:xfrm>
            <a:off x="9334416" y="1579766"/>
            <a:ext cx="1649356" cy="6971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940E7198-5F51-DE67-0509-64FCF2740D93}"/>
              </a:ext>
            </a:extLst>
          </p:cNvPr>
          <p:cNvSpPr/>
          <p:nvPr/>
        </p:nvSpPr>
        <p:spPr bwMode="auto">
          <a:xfrm>
            <a:off x="719998" y="2353292"/>
            <a:ext cx="7392225" cy="6971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97757" y="3032302"/>
            <a:ext cx="7044484" cy="3742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336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40" grpId="0" animBg="1"/>
      <p:bldP spid="4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D4A384-8E42-9F18-CA25-20DB61D5681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871"/>
          <a:stretch/>
        </p:blipFill>
        <p:spPr>
          <a:xfrm>
            <a:off x="720000" y="908720"/>
            <a:ext cx="10615897" cy="3411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6" name="img_16777215">
            <a:extLst>
              <a:ext uri="{FF2B5EF4-FFF2-40B4-BE49-F238E27FC236}">
                <a16:creationId xmlns:a16="http://schemas.microsoft.com/office/drawing/2014/main" id="{B8C03956-265C-CC6F-B664-F7FA080F709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15" r="12884" b="2601"/>
          <a:stretch/>
        </p:blipFill>
        <p:spPr>
          <a:xfrm>
            <a:off x="4223792" y="3068960"/>
            <a:ext cx="6943429" cy="3666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74015" y="3024571"/>
            <a:ext cx="3734553" cy="3754740"/>
          </a:xfrm>
          <a:prstGeom prst="rect">
            <a:avLst/>
          </a:prstGeom>
        </p:spPr>
      </p:pic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940E7198-5F51-DE67-0509-64FCF2740D93}"/>
              </a:ext>
            </a:extLst>
          </p:cNvPr>
          <p:cNvSpPr/>
          <p:nvPr/>
        </p:nvSpPr>
        <p:spPr bwMode="auto">
          <a:xfrm>
            <a:off x="720000" y="906987"/>
            <a:ext cx="9552464" cy="6971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940E7198-5F51-DE67-0509-64FCF2740D93}"/>
              </a:ext>
            </a:extLst>
          </p:cNvPr>
          <p:cNvSpPr/>
          <p:nvPr/>
        </p:nvSpPr>
        <p:spPr bwMode="auto">
          <a:xfrm>
            <a:off x="720000" y="1599029"/>
            <a:ext cx="3431784" cy="6971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940E7198-5F51-DE67-0509-64FCF2740D93}"/>
              </a:ext>
            </a:extLst>
          </p:cNvPr>
          <p:cNvSpPr/>
          <p:nvPr/>
        </p:nvSpPr>
        <p:spPr bwMode="auto">
          <a:xfrm>
            <a:off x="4151784" y="1594584"/>
            <a:ext cx="3096344" cy="6971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940E7198-5F51-DE67-0509-64FCF2740D93}"/>
              </a:ext>
            </a:extLst>
          </p:cNvPr>
          <p:cNvSpPr/>
          <p:nvPr/>
        </p:nvSpPr>
        <p:spPr bwMode="auto">
          <a:xfrm>
            <a:off x="720000" y="2347437"/>
            <a:ext cx="9408448" cy="6971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940E7198-5F51-DE67-0509-64FCF2740D93}"/>
              </a:ext>
            </a:extLst>
          </p:cNvPr>
          <p:cNvSpPr/>
          <p:nvPr/>
        </p:nvSpPr>
        <p:spPr bwMode="auto">
          <a:xfrm>
            <a:off x="717025" y="3228671"/>
            <a:ext cx="3465419" cy="1091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9321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40" grpId="0" animBg="1"/>
      <p:bldP spid="4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0A17AB-D1B9-914B-1238-6F919443599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6" b="4135"/>
          <a:stretch/>
        </p:blipFill>
        <p:spPr>
          <a:xfrm>
            <a:off x="719999" y="764692"/>
            <a:ext cx="10620000" cy="60366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C584D3-9D26-A290-75EA-72D4A3CB5C94}"/>
              </a:ext>
            </a:extLst>
          </p:cNvPr>
          <p:cNvSpPr/>
          <p:nvPr/>
        </p:nvSpPr>
        <p:spPr bwMode="auto">
          <a:xfrm>
            <a:off x="10056440" y="2564904"/>
            <a:ext cx="72008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4315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9EFA70-02C8-EAD2-A846-E13F106F15D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47078"/>
          <a:stretch/>
        </p:blipFill>
        <p:spPr>
          <a:xfrm>
            <a:off x="720000" y="827998"/>
            <a:ext cx="10800000" cy="44105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AEB2CE-7F61-54D2-50A1-C96D6FC18C8A}"/>
              </a:ext>
            </a:extLst>
          </p:cNvPr>
          <p:cNvSpPr/>
          <p:nvPr/>
        </p:nvSpPr>
        <p:spPr bwMode="auto">
          <a:xfrm>
            <a:off x="10200456" y="908720"/>
            <a:ext cx="64807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3202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9EFA70-02C8-EAD2-A846-E13F106F15D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6" t="55268" b="2909"/>
          <a:stretch/>
        </p:blipFill>
        <p:spPr>
          <a:xfrm>
            <a:off x="720000" y="879612"/>
            <a:ext cx="10248536" cy="3485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80516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6CCB26-B63F-8402-5412-CC203E41CB8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08"/>
          <a:stretch/>
        </p:blipFill>
        <p:spPr>
          <a:xfrm>
            <a:off x="720000" y="783345"/>
            <a:ext cx="9144000" cy="6053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931200-35B2-D865-0292-CE7B42349E50}"/>
              </a:ext>
            </a:extLst>
          </p:cNvPr>
          <p:cNvSpPr/>
          <p:nvPr/>
        </p:nvSpPr>
        <p:spPr bwMode="auto">
          <a:xfrm>
            <a:off x="8688288" y="4725144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8628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5C4255-62BE-5D06-582C-8623DB58BE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768488" cy="692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E3C7A5A-74D0-D55D-823B-4978014FF58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53"/>
          <a:stretch/>
        </p:blipFill>
        <p:spPr>
          <a:xfrm>
            <a:off x="1293632" y="1581478"/>
            <a:ext cx="8991638" cy="1684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AD844E08-36AF-02B0-46CA-1940A0377DC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915"/>
          <a:stretch/>
        </p:blipFill>
        <p:spPr>
          <a:xfrm>
            <a:off x="1211756" y="2996952"/>
            <a:ext cx="9768488" cy="3692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0564DCF-4715-3A23-528C-7EDCE754CE6A}"/>
              </a:ext>
            </a:extLst>
          </p:cNvPr>
          <p:cNvSpPr/>
          <p:nvPr/>
        </p:nvSpPr>
        <p:spPr bwMode="auto">
          <a:xfrm>
            <a:off x="9336360" y="2503598"/>
            <a:ext cx="648072" cy="4933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127448" y="6453336"/>
            <a:ext cx="374441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924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844E08-36AF-02B0-46CA-1940A0377DC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552"/>
          <a:stretch/>
        </p:blipFill>
        <p:spPr>
          <a:xfrm>
            <a:off x="720000" y="908720"/>
            <a:ext cx="9445582" cy="3960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D844E08-36AF-02B0-46CA-1940A0377DC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943" r="6508" b="51181"/>
          <a:stretch/>
        </p:blipFill>
        <p:spPr>
          <a:xfrm>
            <a:off x="8129980" y="3068960"/>
            <a:ext cx="3960440" cy="2729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/>
          <p:cNvSpPr/>
          <p:nvPr/>
        </p:nvSpPr>
        <p:spPr>
          <a:xfrm>
            <a:off x="7104112" y="764704"/>
            <a:ext cx="15841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107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7A45DE-2C47-5A5F-F9FE-017FDAAE16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97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795731-875B-2C23-B8D5-0113749D8623}"/>
              </a:ext>
            </a:extLst>
          </p:cNvPr>
          <p:cNvSpPr/>
          <p:nvPr/>
        </p:nvSpPr>
        <p:spPr bwMode="auto">
          <a:xfrm>
            <a:off x="10329523" y="3762568"/>
            <a:ext cx="380952" cy="400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9793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1</Words>
  <Application>Microsoft Office PowerPoint</Application>
  <PresentationFormat>宽屏</PresentationFormat>
  <Paragraphs>1</Paragraphs>
  <Slides>24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41</cp:revision>
  <dcterms:created xsi:type="dcterms:W3CDTF">2015-09-16T06:52:26Z</dcterms:created>
  <dcterms:modified xsi:type="dcterms:W3CDTF">2024-08-13T10:26:19Z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