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notesMasterIdLst>
    <p:notesMasterId r:id="rId14"/>
  </p:notesMasterIdLst>
  <p:sldIdLst>
    <p:sldId id="362" r:id="rId2"/>
    <p:sldId id="363" r:id="rId3"/>
    <p:sldId id="373" r:id="rId4"/>
    <p:sldId id="372" r:id="rId5"/>
    <p:sldId id="371" r:id="rId6"/>
    <p:sldId id="370" r:id="rId7"/>
    <p:sldId id="369" r:id="rId8"/>
    <p:sldId id="368" r:id="rId9"/>
    <p:sldId id="367" r:id="rId10"/>
    <p:sldId id="366" r:id="rId11"/>
    <p:sldId id="365" r:id="rId12"/>
    <p:sldId id="364" r:id="rId13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108" d="100"/>
          <a:sy n="108" d="100"/>
        </p:scale>
        <p:origin x="120" y="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B90AE4B-E4EE-4209-9EF1-495BB5DE59E8}" type="datetimeFigureOut">
              <a:rPr lang="zh-CN" altLang="en-US" smtClean="0"/>
              <a:t>2024/8/13 Tuesday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53B5ED5-1A12-4685-B379-3D55BF2ACB5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71197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3B5ED5-1A12-4685-B379-3D55BF2ACB57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082471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6000" y="3132566"/>
            <a:ext cx="10800000" cy="59286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424CAC8-0477-8D10-63EB-D66A607D0B9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557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7076373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76AA021-851A-712B-F0BD-0AC8BAC13D3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8" b="2909"/>
          <a:stretch/>
        </p:blipFill>
        <p:spPr>
          <a:xfrm>
            <a:off x="719999" y="764697"/>
            <a:ext cx="8460000" cy="60509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13DF2C8-4B21-5BEB-5478-847CDC375E7E}"/>
              </a:ext>
            </a:extLst>
          </p:cNvPr>
          <p:cNvSpPr/>
          <p:nvPr/>
        </p:nvSpPr>
        <p:spPr bwMode="auto">
          <a:xfrm>
            <a:off x="719998" y="752112"/>
            <a:ext cx="8112305" cy="19568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90D1DE93-E1FE-68AE-347F-51BA619C29C7}"/>
              </a:ext>
            </a:extLst>
          </p:cNvPr>
          <p:cNvSpPr/>
          <p:nvPr/>
        </p:nvSpPr>
        <p:spPr bwMode="auto">
          <a:xfrm>
            <a:off x="719998" y="2878007"/>
            <a:ext cx="7968290" cy="12710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90D1DE93-E1FE-68AE-347F-51BA619C29C7}"/>
              </a:ext>
            </a:extLst>
          </p:cNvPr>
          <p:cNvSpPr/>
          <p:nvPr/>
        </p:nvSpPr>
        <p:spPr bwMode="auto">
          <a:xfrm>
            <a:off x="719998" y="4177510"/>
            <a:ext cx="7968290" cy="13397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90D1DE93-E1FE-68AE-347F-51BA619C29C7}"/>
              </a:ext>
            </a:extLst>
          </p:cNvPr>
          <p:cNvSpPr/>
          <p:nvPr/>
        </p:nvSpPr>
        <p:spPr bwMode="auto">
          <a:xfrm>
            <a:off x="719998" y="5569334"/>
            <a:ext cx="5664034" cy="5847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90D1DE93-E1FE-68AE-347F-51BA619C29C7}"/>
              </a:ext>
            </a:extLst>
          </p:cNvPr>
          <p:cNvSpPr/>
          <p:nvPr/>
        </p:nvSpPr>
        <p:spPr bwMode="auto">
          <a:xfrm>
            <a:off x="725904" y="6237312"/>
            <a:ext cx="2561784" cy="5847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5" name="img_16777215">
            <a:extLst>
              <a:ext uri="{FF2B5EF4-FFF2-40B4-BE49-F238E27FC236}">
                <a16:creationId xmlns:a16="http://schemas.microsoft.com/office/drawing/2014/main" id="{A424CAC8-0477-8D10-63EB-D66A607D0B9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775" t="80259" r="18219" b="4912"/>
          <a:stretch/>
        </p:blipFill>
        <p:spPr>
          <a:xfrm>
            <a:off x="5159896" y="6167151"/>
            <a:ext cx="5976664" cy="6640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2064322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1" grpId="0" animBg="1"/>
      <p:bldP spid="22" grpId="0" animBg="1"/>
      <p:bldP spid="23" grpId="0" animBg="1"/>
      <p:bldP spid="2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A539F26-36C2-D426-F05D-FBB004F0E89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2519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EA77A3B-A357-1D35-D174-A74C8DC63747}"/>
              </a:ext>
            </a:extLst>
          </p:cNvPr>
          <p:cNvSpPr/>
          <p:nvPr/>
        </p:nvSpPr>
        <p:spPr bwMode="auto">
          <a:xfrm>
            <a:off x="720000" y="1028203"/>
            <a:ext cx="5952380" cy="3813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FB18530-1A5A-9A03-D8B4-5E07F49B33FD}"/>
              </a:ext>
            </a:extLst>
          </p:cNvPr>
          <p:cNvSpPr/>
          <p:nvPr/>
        </p:nvSpPr>
        <p:spPr bwMode="auto">
          <a:xfrm>
            <a:off x="681903" y="1848090"/>
            <a:ext cx="10114286" cy="14368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7632439D-35D6-6A04-CAEF-146792B4D7A0}"/>
              </a:ext>
            </a:extLst>
          </p:cNvPr>
          <p:cNvSpPr/>
          <p:nvPr/>
        </p:nvSpPr>
        <p:spPr bwMode="auto">
          <a:xfrm>
            <a:off x="681903" y="3659465"/>
            <a:ext cx="10114286" cy="14205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8" name="img_16777215">
            <a:extLst>
              <a:ext uri="{FF2B5EF4-FFF2-40B4-BE49-F238E27FC236}">
                <a16:creationId xmlns:a16="http://schemas.microsoft.com/office/drawing/2014/main" id="{A424CAC8-0477-8D10-63EB-D66A607D0B9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775" t="81741" r="18219" b="4912"/>
          <a:stretch/>
        </p:blipFill>
        <p:spPr>
          <a:xfrm>
            <a:off x="2879640" y="5194476"/>
            <a:ext cx="6480720" cy="6480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375791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1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04E73BA-3348-5028-AD1B-0D07F717A59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8437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3CBD09F-86A2-053B-4ACD-EF36E0F402BB}"/>
              </a:ext>
            </a:extLst>
          </p:cNvPr>
          <p:cNvSpPr/>
          <p:nvPr/>
        </p:nvSpPr>
        <p:spPr bwMode="auto">
          <a:xfrm>
            <a:off x="2967619" y="2974029"/>
            <a:ext cx="323809" cy="4005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FD4D5B1-F01A-3D4A-2EBE-6A9BE8C8AD4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76" b="18288"/>
          <a:stretch/>
        </p:blipFill>
        <p:spPr>
          <a:xfrm>
            <a:off x="719999" y="791339"/>
            <a:ext cx="10800000" cy="51579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7FD4D5B1-F01A-3D4A-2EBE-6A9BE8C8AD4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09" t="85076" r="22885" b="4135"/>
          <a:stretch/>
        </p:blipFill>
        <p:spPr>
          <a:xfrm>
            <a:off x="5591944" y="5229245"/>
            <a:ext cx="5400601" cy="6926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0873243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9C4FA2D-6EEC-9829-537F-03A64474F27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870675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AD74F53-4FF5-1E9D-C9C8-F9DC6CF5CA64}"/>
              </a:ext>
            </a:extLst>
          </p:cNvPr>
          <p:cNvSpPr/>
          <p:nvPr/>
        </p:nvSpPr>
        <p:spPr bwMode="auto">
          <a:xfrm>
            <a:off x="685182" y="908720"/>
            <a:ext cx="6418930" cy="9030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542F83BA-AFE0-A146-4B61-6DB68DFAD7AD}"/>
              </a:ext>
            </a:extLst>
          </p:cNvPr>
          <p:cNvSpPr/>
          <p:nvPr/>
        </p:nvSpPr>
        <p:spPr bwMode="auto">
          <a:xfrm>
            <a:off x="685182" y="2204864"/>
            <a:ext cx="6922986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FC5A433A-D1C1-3191-8F8E-13101D068C51}"/>
              </a:ext>
            </a:extLst>
          </p:cNvPr>
          <p:cNvSpPr/>
          <p:nvPr/>
        </p:nvSpPr>
        <p:spPr bwMode="auto">
          <a:xfrm>
            <a:off x="685182" y="2996952"/>
            <a:ext cx="6130898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9269FC10-87A3-F2C5-68C9-420DC5EEB417}"/>
              </a:ext>
            </a:extLst>
          </p:cNvPr>
          <p:cNvSpPr/>
          <p:nvPr/>
        </p:nvSpPr>
        <p:spPr bwMode="auto">
          <a:xfrm>
            <a:off x="685182" y="3861048"/>
            <a:ext cx="6562946" cy="9361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>
            <a:extLst>
              <a:ext uri="{FF2B5EF4-FFF2-40B4-BE49-F238E27FC236}">
                <a16:creationId xmlns:a16="http://schemas.microsoft.com/office/drawing/2014/main" id="{1D4373D5-57A5-147D-A506-B5F9BCA40EB8}"/>
              </a:ext>
            </a:extLst>
          </p:cNvPr>
          <p:cNvSpPr/>
          <p:nvPr/>
        </p:nvSpPr>
        <p:spPr bwMode="auto">
          <a:xfrm>
            <a:off x="685182" y="5233352"/>
            <a:ext cx="2472021" cy="3395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>
            <a:extLst>
              <a:ext uri="{FF2B5EF4-FFF2-40B4-BE49-F238E27FC236}">
                <a16:creationId xmlns:a16="http://schemas.microsoft.com/office/drawing/2014/main" id="{13D1027B-5F75-B925-4C56-300269E8C1D5}"/>
              </a:ext>
            </a:extLst>
          </p:cNvPr>
          <p:cNvSpPr/>
          <p:nvPr/>
        </p:nvSpPr>
        <p:spPr bwMode="auto">
          <a:xfrm>
            <a:off x="685182" y="6009096"/>
            <a:ext cx="6562946" cy="3722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>
            <a:extLst>
              <a:ext uri="{FF2B5EF4-FFF2-40B4-BE49-F238E27FC236}">
                <a16:creationId xmlns:a16="http://schemas.microsoft.com/office/drawing/2014/main" id="{6AD74F53-4FF5-1E9D-C9C8-F9DC6CF5CA64}"/>
              </a:ext>
            </a:extLst>
          </p:cNvPr>
          <p:cNvSpPr/>
          <p:nvPr/>
        </p:nvSpPr>
        <p:spPr bwMode="auto">
          <a:xfrm>
            <a:off x="7104112" y="908720"/>
            <a:ext cx="2376264" cy="9030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8" name="img_16777215">
            <a:extLst>
              <a:ext uri="{FF2B5EF4-FFF2-40B4-BE49-F238E27FC236}">
                <a16:creationId xmlns:a16="http://schemas.microsoft.com/office/drawing/2014/main" id="{7FD4D5B1-F01A-3D4A-2EBE-6A9BE8C8AD4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09" t="85076" r="22885" b="4135"/>
          <a:stretch/>
        </p:blipFill>
        <p:spPr>
          <a:xfrm>
            <a:off x="5591943" y="5056786"/>
            <a:ext cx="5400601" cy="6926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3161915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2" grpId="0" animBg="1"/>
      <p:bldP spid="15" grpId="0" animBg="1"/>
      <p:bldP spid="24" grpId="0" animBg="1"/>
      <p:bldP spid="32" grpId="0" animBg="1"/>
      <p:bldP spid="34" grpId="0" animBg="1"/>
      <p:bldP spid="3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BE1E281-1408-ED17-8D31-38AE1F49E01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897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9936275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89FB059-3550-EAAB-FFFD-C43E1C032C2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4916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038CCC3-CAA3-9743-76F9-B2C7EEA82016}"/>
              </a:ext>
            </a:extLst>
          </p:cNvPr>
          <p:cNvSpPr/>
          <p:nvPr/>
        </p:nvSpPr>
        <p:spPr bwMode="auto">
          <a:xfrm>
            <a:off x="681904" y="908720"/>
            <a:ext cx="5270080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0E0CABCF-8920-B61B-F908-418A62BB1F3B}"/>
              </a:ext>
            </a:extLst>
          </p:cNvPr>
          <p:cNvSpPr/>
          <p:nvPr/>
        </p:nvSpPr>
        <p:spPr bwMode="auto">
          <a:xfrm>
            <a:off x="681904" y="1844824"/>
            <a:ext cx="4982048" cy="10801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img_16777215">
            <a:extLst>
              <a:ext uri="{FF2B5EF4-FFF2-40B4-BE49-F238E27FC236}">
                <a16:creationId xmlns:a16="http://schemas.microsoft.com/office/drawing/2014/main" id="{BBE1E281-1408-ED17-8D31-38AE1F49E01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445" t="59083" r="884" b="26191"/>
          <a:stretch/>
        </p:blipFill>
        <p:spPr>
          <a:xfrm>
            <a:off x="736759" y="3573016"/>
            <a:ext cx="5040560" cy="7200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8990778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0C23468-C497-15E0-0487-2D33C8FA7B5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3574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0D1DE93-E1FE-68AE-347F-51BA619C29C7}"/>
              </a:ext>
            </a:extLst>
          </p:cNvPr>
          <p:cNvSpPr/>
          <p:nvPr/>
        </p:nvSpPr>
        <p:spPr bwMode="auto">
          <a:xfrm>
            <a:off x="681904" y="827998"/>
            <a:ext cx="6588000" cy="5847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8" name="img_16777215">
            <a:extLst>
              <a:ext uri="{FF2B5EF4-FFF2-40B4-BE49-F238E27FC236}">
                <a16:creationId xmlns:a16="http://schemas.microsoft.com/office/drawing/2014/main" id="{BBE1E281-1408-ED17-8D31-38AE1F49E01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445" t="59083" r="884" b="26191"/>
          <a:stretch/>
        </p:blipFill>
        <p:spPr>
          <a:xfrm>
            <a:off x="6384032" y="5301208"/>
            <a:ext cx="5040560" cy="7200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0" name="矩形 39">
            <a:extLst>
              <a:ext uri="{FF2B5EF4-FFF2-40B4-BE49-F238E27FC236}">
                <a16:creationId xmlns:a16="http://schemas.microsoft.com/office/drawing/2014/main" id="{90D1DE93-E1FE-68AE-347F-51BA619C29C7}"/>
              </a:ext>
            </a:extLst>
          </p:cNvPr>
          <p:cNvSpPr/>
          <p:nvPr/>
        </p:nvSpPr>
        <p:spPr bwMode="auto">
          <a:xfrm>
            <a:off x="7269904" y="827998"/>
            <a:ext cx="2714528" cy="5847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1" name="矩形 40">
            <a:extLst>
              <a:ext uri="{FF2B5EF4-FFF2-40B4-BE49-F238E27FC236}">
                <a16:creationId xmlns:a16="http://schemas.microsoft.com/office/drawing/2014/main" id="{90D1DE93-E1FE-68AE-347F-51BA619C29C7}"/>
              </a:ext>
            </a:extLst>
          </p:cNvPr>
          <p:cNvSpPr/>
          <p:nvPr/>
        </p:nvSpPr>
        <p:spPr bwMode="auto">
          <a:xfrm>
            <a:off x="720000" y="1700808"/>
            <a:ext cx="4079856" cy="5847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2" name="矩形 41">
            <a:extLst>
              <a:ext uri="{FF2B5EF4-FFF2-40B4-BE49-F238E27FC236}">
                <a16:creationId xmlns:a16="http://schemas.microsoft.com/office/drawing/2014/main" id="{90D1DE93-E1FE-68AE-347F-51BA619C29C7}"/>
              </a:ext>
            </a:extLst>
          </p:cNvPr>
          <p:cNvSpPr/>
          <p:nvPr/>
        </p:nvSpPr>
        <p:spPr bwMode="auto">
          <a:xfrm>
            <a:off x="4799856" y="1700808"/>
            <a:ext cx="4079856" cy="5847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3" name="矩形 42">
            <a:extLst>
              <a:ext uri="{FF2B5EF4-FFF2-40B4-BE49-F238E27FC236}">
                <a16:creationId xmlns:a16="http://schemas.microsoft.com/office/drawing/2014/main" id="{90D1DE93-E1FE-68AE-347F-51BA619C29C7}"/>
              </a:ext>
            </a:extLst>
          </p:cNvPr>
          <p:cNvSpPr/>
          <p:nvPr/>
        </p:nvSpPr>
        <p:spPr bwMode="auto">
          <a:xfrm>
            <a:off x="720000" y="2648169"/>
            <a:ext cx="5808048" cy="5847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4" name="矩形 43">
            <a:extLst>
              <a:ext uri="{FF2B5EF4-FFF2-40B4-BE49-F238E27FC236}">
                <a16:creationId xmlns:a16="http://schemas.microsoft.com/office/drawing/2014/main" id="{90D1DE93-E1FE-68AE-347F-51BA619C29C7}"/>
              </a:ext>
            </a:extLst>
          </p:cNvPr>
          <p:cNvSpPr/>
          <p:nvPr/>
        </p:nvSpPr>
        <p:spPr bwMode="auto">
          <a:xfrm>
            <a:off x="6528048" y="2648169"/>
            <a:ext cx="2736304" cy="5847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5" name="矩形 44">
            <a:extLst>
              <a:ext uri="{FF2B5EF4-FFF2-40B4-BE49-F238E27FC236}">
                <a16:creationId xmlns:a16="http://schemas.microsoft.com/office/drawing/2014/main" id="{90D1DE93-E1FE-68AE-347F-51BA619C29C7}"/>
              </a:ext>
            </a:extLst>
          </p:cNvPr>
          <p:cNvSpPr/>
          <p:nvPr/>
        </p:nvSpPr>
        <p:spPr bwMode="auto">
          <a:xfrm>
            <a:off x="720000" y="3918914"/>
            <a:ext cx="4079856" cy="5847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6" name="矩形 45">
            <a:extLst>
              <a:ext uri="{FF2B5EF4-FFF2-40B4-BE49-F238E27FC236}">
                <a16:creationId xmlns:a16="http://schemas.microsoft.com/office/drawing/2014/main" id="{90D1DE93-E1FE-68AE-347F-51BA619C29C7}"/>
              </a:ext>
            </a:extLst>
          </p:cNvPr>
          <p:cNvSpPr/>
          <p:nvPr/>
        </p:nvSpPr>
        <p:spPr bwMode="auto">
          <a:xfrm>
            <a:off x="4803744" y="3645024"/>
            <a:ext cx="4676632" cy="11521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7" name="矩形 46">
            <a:extLst>
              <a:ext uri="{FF2B5EF4-FFF2-40B4-BE49-F238E27FC236}">
                <a16:creationId xmlns:a16="http://schemas.microsoft.com/office/drawing/2014/main" id="{90D1DE93-E1FE-68AE-347F-51BA619C29C7}"/>
              </a:ext>
            </a:extLst>
          </p:cNvPr>
          <p:cNvSpPr/>
          <p:nvPr/>
        </p:nvSpPr>
        <p:spPr bwMode="auto">
          <a:xfrm>
            <a:off x="720000" y="5189660"/>
            <a:ext cx="5303992" cy="9958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8277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74DF95E-765C-CBB5-75E6-08B4FDFA0B3F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193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58136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82597E5-6DE0-F513-BCD8-204BEFC98DA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184"/>
          <a:stretch/>
        </p:blipFill>
        <p:spPr>
          <a:xfrm>
            <a:off x="720000" y="827999"/>
            <a:ext cx="10800000" cy="56973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7FBB15A-9528-94EF-43AC-53BF7E99126F}"/>
              </a:ext>
            </a:extLst>
          </p:cNvPr>
          <p:cNvSpPr/>
          <p:nvPr/>
        </p:nvSpPr>
        <p:spPr bwMode="auto">
          <a:xfrm>
            <a:off x="682012" y="908720"/>
            <a:ext cx="8006275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2" name="img_16777215">
            <a:extLst>
              <a:ext uri="{FF2B5EF4-FFF2-40B4-BE49-F238E27FC236}">
                <a16:creationId xmlns:a16="http://schemas.microsoft.com/office/drawing/2014/main" id="{E74DF95E-765C-CBB5-75E6-08B4FDFA0B3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109" t="77532" r="25553" b="4183"/>
          <a:stretch/>
        </p:blipFill>
        <p:spPr>
          <a:xfrm>
            <a:off x="7104112" y="5589239"/>
            <a:ext cx="4896544" cy="9361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90D1DE93-E1FE-68AE-347F-51BA619C29C7}"/>
              </a:ext>
            </a:extLst>
          </p:cNvPr>
          <p:cNvSpPr/>
          <p:nvPr/>
        </p:nvSpPr>
        <p:spPr bwMode="auto">
          <a:xfrm>
            <a:off x="839416" y="1772816"/>
            <a:ext cx="2016224" cy="5847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90D1DE93-E1FE-68AE-347F-51BA619C29C7}"/>
              </a:ext>
            </a:extLst>
          </p:cNvPr>
          <p:cNvSpPr/>
          <p:nvPr/>
        </p:nvSpPr>
        <p:spPr bwMode="auto">
          <a:xfrm>
            <a:off x="2855640" y="1772816"/>
            <a:ext cx="2016224" cy="5847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90D1DE93-E1FE-68AE-347F-51BA619C29C7}"/>
              </a:ext>
            </a:extLst>
          </p:cNvPr>
          <p:cNvSpPr/>
          <p:nvPr/>
        </p:nvSpPr>
        <p:spPr bwMode="auto">
          <a:xfrm>
            <a:off x="4871864" y="1772816"/>
            <a:ext cx="2016224" cy="5847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90D1DE93-E1FE-68AE-347F-51BA619C29C7}"/>
              </a:ext>
            </a:extLst>
          </p:cNvPr>
          <p:cNvSpPr/>
          <p:nvPr/>
        </p:nvSpPr>
        <p:spPr bwMode="auto">
          <a:xfrm>
            <a:off x="720000" y="2691494"/>
            <a:ext cx="10128528" cy="15295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90D1DE93-E1FE-68AE-347F-51BA619C29C7}"/>
              </a:ext>
            </a:extLst>
          </p:cNvPr>
          <p:cNvSpPr/>
          <p:nvPr/>
        </p:nvSpPr>
        <p:spPr bwMode="auto">
          <a:xfrm>
            <a:off x="725906" y="4752926"/>
            <a:ext cx="5010054" cy="5847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90D1DE93-E1FE-68AE-347F-51BA619C29C7}"/>
              </a:ext>
            </a:extLst>
          </p:cNvPr>
          <p:cNvSpPr/>
          <p:nvPr/>
        </p:nvSpPr>
        <p:spPr bwMode="auto">
          <a:xfrm>
            <a:off x="5735960" y="4554989"/>
            <a:ext cx="4104456" cy="10342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90D1DE93-E1FE-68AE-347F-51BA619C29C7}"/>
              </a:ext>
            </a:extLst>
          </p:cNvPr>
          <p:cNvSpPr/>
          <p:nvPr/>
        </p:nvSpPr>
        <p:spPr bwMode="auto">
          <a:xfrm>
            <a:off x="839416" y="5940567"/>
            <a:ext cx="6048672" cy="5847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50035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1</Words>
  <Application>Microsoft Office PowerPoint</Application>
  <PresentationFormat>宽屏</PresentationFormat>
  <Paragraphs>1</Paragraphs>
  <Slides>12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37</cp:revision>
  <dcterms:created xsi:type="dcterms:W3CDTF">2015-09-16T06:52:26Z</dcterms:created>
  <dcterms:modified xsi:type="dcterms:W3CDTF">2024-08-13T08:37:16Z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