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69" r:id="rId5"/>
    <p:sldId id="368" r:id="rId6"/>
    <p:sldId id="366" r:id="rId7"/>
    <p:sldId id="364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3139006"/>
            <a:ext cx="10800000" cy="5799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AD881C-17F6-38E0-662F-BB224223A1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50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773809-3E18-6543-6E25-667790C56180}"/>
              </a:ext>
            </a:extLst>
          </p:cNvPr>
          <p:cNvSpPr/>
          <p:nvPr/>
        </p:nvSpPr>
        <p:spPr bwMode="auto">
          <a:xfrm>
            <a:off x="681904" y="3619949"/>
            <a:ext cx="7358312" cy="5050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EC73F4-4202-7C55-A9F0-9606B07F0A4B}"/>
              </a:ext>
            </a:extLst>
          </p:cNvPr>
          <p:cNvSpPr/>
          <p:nvPr/>
        </p:nvSpPr>
        <p:spPr bwMode="auto">
          <a:xfrm>
            <a:off x="681904" y="4365104"/>
            <a:ext cx="9133333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932A45C-3FA6-7308-E661-9C3975996D66}"/>
              </a:ext>
            </a:extLst>
          </p:cNvPr>
          <p:cNvSpPr/>
          <p:nvPr/>
        </p:nvSpPr>
        <p:spPr bwMode="auto">
          <a:xfrm>
            <a:off x="720000" y="5306554"/>
            <a:ext cx="3143752" cy="1372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D773809-3E18-6543-6E25-667790C56180}"/>
              </a:ext>
            </a:extLst>
          </p:cNvPr>
          <p:cNvSpPr/>
          <p:nvPr/>
        </p:nvSpPr>
        <p:spPr bwMode="auto">
          <a:xfrm>
            <a:off x="8040216" y="3619949"/>
            <a:ext cx="2808312" cy="5050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4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4A84D3-3A4C-D5A5-1527-991E57BE16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32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84BA76-76A5-AF67-545A-84D77AEB6515}"/>
              </a:ext>
            </a:extLst>
          </p:cNvPr>
          <p:cNvSpPr/>
          <p:nvPr/>
        </p:nvSpPr>
        <p:spPr bwMode="auto">
          <a:xfrm>
            <a:off x="681904" y="2688338"/>
            <a:ext cx="5990160" cy="477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EB276FE-4E98-7083-0A0B-1B6F46455287}"/>
              </a:ext>
            </a:extLst>
          </p:cNvPr>
          <p:cNvSpPr/>
          <p:nvPr/>
        </p:nvSpPr>
        <p:spPr bwMode="auto">
          <a:xfrm>
            <a:off x="681904" y="3407432"/>
            <a:ext cx="6494216" cy="597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73418A0-E274-E79F-73BB-CA40F54BF7B0}"/>
              </a:ext>
            </a:extLst>
          </p:cNvPr>
          <p:cNvSpPr/>
          <p:nvPr/>
        </p:nvSpPr>
        <p:spPr bwMode="auto">
          <a:xfrm>
            <a:off x="623392" y="4386493"/>
            <a:ext cx="3312368" cy="12593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69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3FD69A-431A-A243-43A8-68130B6F94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25289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B9106F-2689-8598-51D4-E2605FC25E81}"/>
              </a:ext>
            </a:extLst>
          </p:cNvPr>
          <p:cNvSpPr/>
          <p:nvPr/>
        </p:nvSpPr>
        <p:spPr bwMode="auto">
          <a:xfrm>
            <a:off x="720000" y="2735463"/>
            <a:ext cx="5938587" cy="1412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38BD43B-E70F-75EC-9819-D1742F80DE44}"/>
              </a:ext>
            </a:extLst>
          </p:cNvPr>
          <p:cNvSpPr/>
          <p:nvPr/>
        </p:nvSpPr>
        <p:spPr bwMode="auto">
          <a:xfrm>
            <a:off x="690888" y="4402673"/>
            <a:ext cx="5261095" cy="356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D849E9A-D407-8D48-0FB8-32801D10E8AD}"/>
              </a:ext>
            </a:extLst>
          </p:cNvPr>
          <p:cNvSpPr/>
          <p:nvPr/>
        </p:nvSpPr>
        <p:spPr bwMode="auto">
          <a:xfrm>
            <a:off x="690889" y="5014225"/>
            <a:ext cx="4252983" cy="582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231BFE1-33FE-5407-3B04-4F313181D68C}"/>
              </a:ext>
            </a:extLst>
          </p:cNvPr>
          <p:cNvSpPr/>
          <p:nvPr/>
        </p:nvSpPr>
        <p:spPr bwMode="auto">
          <a:xfrm>
            <a:off x="690889" y="5596658"/>
            <a:ext cx="2092743" cy="1099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38BD43B-E70F-75EC-9819-D1742F80DE44}"/>
              </a:ext>
            </a:extLst>
          </p:cNvPr>
          <p:cNvSpPr/>
          <p:nvPr/>
        </p:nvSpPr>
        <p:spPr bwMode="auto">
          <a:xfrm>
            <a:off x="5951982" y="4402672"/>
            <a:ext cx="1872209" cy="356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5800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6" grpId="0" animBg="1"/>
      <p:bldP spid="19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225D0B-C078-8BA3-9375-1AFBF82566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67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19BA2B-0CCA-33FB-0F09-C3A37FB1B9F8}"/>
              </a:ext>
            </a:extLst>
          </p:cNvPr>
          <p:cNvSpPr/>
          <p:nvPr/>
        </p:nvSpPr>
        <p:spPr bwMode="auto">
          <a:xfrm>
            <a:off x="681904" y="3599923"/>
            <a:ext cx="5918152" cy="476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C550B5-21DD-434F-FB0B-2FA528FDE3B2}"/>
              </a:ext>
            </a:extLst>
          </p:cNvPr>
          <p:cNvSpPr/>
          <p:nvPr/>
        </p:nvSpPr>
        <p:spPr bwMode="auto">
          <a:xfrm>
            <a:off x="6600056" y="3628500"/>
            <a:ext cx="2376264" cy="447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1934780-810F-0713-7782-1F79A91C154E}"/>
              </a:ext>
            </a:extLst>
          </p:cNvPr>
          <p:cNvSpPr/>
          <p:nvPr/>
        </p:nvSpPr>
        <p:spPr bwMode="auto">
          <a:xfrm>
            <a:off x="681903" y="4365104"/>
            <a:ext cx="6019047" cy="720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9F26261-7DFF-BA2D-2660-EC944E7F0214}"/>
              </a:ext>
            </a:extLst>
          </p:cNvPr>
          <p:cNvSpPr/>
          <p:nvPr/>
        </p:nvSpPr>
        <p:spPr bwMode="auto">
          <a:xfrm>
            <a:off x="681904" y="5333567"/>
            <a:ext cx="6638232" cy="1266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617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F37D8F-174D-32EC-5548-E4ABFE130F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56593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200C4F-D0F2-B3FC-EDDB-29E1B7A0CE71}"/>
              </a:ext>
            </a:extLst>
          </p:cNvPr>
          <p:cNvSpPr/>
          <p:nvPr/>
        </p:nvSpPr>
        <p:spPr bwMode="auto">
          <a:xfrm>
            <a:off x="689785" y="2317684"/>
            <a:ext cx="6080753" cy="400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96983B-9EC0-2BC2-0A97-0ABF60F0648C}"/>
              </a:ext>
            </a:extLst>
          </p:cNvPr>
          <p:cNvSpPr/>
          <p:nvPr/>
        </p:nvSpPr>
        <p:spPr bwMode="auto">
          <a:xfrm>
            <a:off x="689785" y="2975566"/>
            <a:ext cx="3663559" cy="400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E20D80-6BA0-476F-AA7B-4769F7CB2B0C}"/>
              </a:ext>
            </a:extLst>
          </p:cNvPr>
          <p:cNvSpPr/>
          <p:nvPr/>
        </p:nvSpPr>
        <p:spPr bwMode="auto">
          <a:xfrm>
            <a:off x="689785" y="3645024"/>
            <a:ext cx="2165855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4E5B110-4C2F-D1A0-92D1-E70274F0239E}"/>
              </a:ext>
            </a:extLst>
          </p:cNvPr>
          <p:cNvSpPr/>
          <p:nvPr/>
        </p:nvSpPr>
        <p:spPr bwMode="auto">
          <a:xfrm>
            <a:off x="689784" y="4221088"/>
            <a:ext cx="655834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1716A6A-B0A3-7F37-F49F-83C7E3D16CE3}"/>
              </a:ext>
            </a:extLst>
          </p:cNvPr>
          <p:cNvSpPr/>
          <p:nvPr/>
        </p:nvSpPr>
        <p:spPr bwMode="auto">
          <a:xfrm>
            <a:off x="689785" y="4971895"/>
            <a:ext cx="2165855" cy="355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1D0266B-F7D9-045A-8C5D-2626A0691468}"/>
              </a:ext>
            </a:extLst>
          </p:cNvPr>
          <p:cNvSpPr/>
          <p:nvPr/>
        </p:nvSpPr>
        <p:spPr bwMode="auto">
          <a:xfrm>
            <a:off x="689785" y="5660024"/>
            <a:ext cx="4977908" cy="1005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227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3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416C88-0D5E-D0A3-02AB-2C8AAAB203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68284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C650EC-178F-DB74-87FE-65F117D19F7B}"/>
              </a:ext>
            </a:extLst>
          </p:cNvPr>
          <p:cNvSpPr/>
          <p:nvPr/>
        </p:nvSpPr>
        <p:spPr bwMode="auto">
          <a:xfrm>
            <a:off x="692900" y="2564904"/>
            <a:ext cx="5907156" cy="1088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819C76-C93D-7123-B85D-CB8CA4F9545C}"/>
              </a:ext>
            </a:extLst>
          </p:cNvPr>
          <p:cNvSpPr/>
          <p:nvPr/>
        </p:nvSpPr>
        <p:spPr bwMode="auto">
          <a:xfrm>
            <a:off x="692900" y="3782326"/>
            <a:ext cx="2916000" cy="332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47BEFBC-5D63-8098-391F-8964B28AE934}"/>
              </a:ext>
            </a:extLst>
          </p:cNvPr>
          <p:cNvSpPr/>
          <p:nvPr/>
        </p:nvSpPr>
        <p:spPr bwMode="auto">
          <a:xfrm>
            <a:off x="3608901" y="3741670"/>
            <a:ext cx="1704546" cy="365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08B4B64-6B54-5B90-4CD1-73F62731F203}"/>
              </a:ext>
            </a:extLst>
          </p:cNvPr>
          <p:cNvSpPr/>
          <p:nvPr/>
        </p:nvSpPr>
        <p:spPr bwMode="auto">
          <a:xfrm>
            <a:off x="692900" y="4365104"/>
            <a:ext cx="4178964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28C1A2C-5F08-96EB-CCAC-052B471D198A}"/>
              </a:ext>
            </a:extLst>
          </p:cNvPr>
          <p:cNvSpPr/>
          <p:nvPr/>
        </p:nvSpPr>
        <p:spPr bwMode="auto">
          <a:xfrm>
            <a:off x="692900" y="5381458"/>
            <a:ext cx="4466996" cy="1314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4001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1" grpId="0" animBg="1"/>
      <p:bldP spid="1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2024-08-13T08:13:55Z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