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0" r:id="rId4"/>
    <p:sldId id="389" r:id="rId5"/>
    <p:sldId id="388" r:id="rId6"/>
    <p:sldId id="387" r:id="rId7"/>
    <p:sldId id="386" r:id="rId8"/>
    <p:sldId id="385" r:id="rId9"/>
    <p:sldId id="384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4" r:id="rId18"/>
    <p:sldId id="372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52627"/>
            <a:ext cx="10800000" cy="752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9D2B9-BB33-D2AC-0DBA-77407AEDD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DE3D1D-5722-E2DC-D168-031191A3D5C8}"/>
              </a:ext>
            </a:extLst>
          </p:cNvPr>
          <p:cNvSpPr/>
          <p:nvPr/>
        </p:nvSpPr>
        <p:spPr bwMode="auto">
          <a:xfrm>
            <a:off x="7608168" y="2277026"/>
            <a:ext cx="1311831" cy="400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3B2852-61D2-7694-1A59-EBC3F669496C}"/>
              </a:ext>
            </a:extLst>
          </p:cNvPr>
          <p:cNvSpPr/>
          <p:nvPr/>
        </p:nvSpPr>
        <p:spPr bwMode="auto">
          <a:xfrm>
            <a:off x="5405714" y="4536365"/>
            <a:ext cx="209523" cy="390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13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94233-41C9-FFA7-E9A4-CB7A182A7C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F5E25E-82EF-D4BA-12B1-529F658DF7FC}"/>
              </a:ext>
            </a:extLst>
          </p:cNvPr>
          <p:cNvSpPr/>
          <p:nvPr/>
        </p:nvSpPr>
        <p:spPr bwMode="auto">
          <a:xfrm>
            <a:off x="4643809" y="1962916"/>
            <a:ext cx="561904" cy="410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3A38A3-44FA-8771-6F44-234D5A4201A6}"/>
              </a:ext>
            </a:extLst>
          </p:cNvPr>
          <p:cNvSpPr/>
          <p:nvPr/>
        </p:nvSpPr>
        <p:spPr bwMode="auto">
          <a:xfrm>
            <a:off x="2120000" y="5167391"/>
            <a:ext cx="323809" cy="40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98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767B1-4501-D1D8-72C1-4D45A0F114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E46D3A-89D9-1081-0369-26380D399EA0}"/>
              </a:ext>
            </a:extLst>
          </p:cNvPr>
          <p:cNvSpPr/>
          <p:nvPr/>
        </p:nvSpPr>
        <p:spPr bwMode="auto">
          <a:xfrm>
            <a:off x="7196190" y="2924944"/>
            <a:ext cx="156410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52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43C9F6-4A7E-05AD-0DA3-3E10E3E115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060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F15A2-7F31-30C4-E1BE-D1A55B63BA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C739C4-2B86-8743-139C-D19DE6864F57}"/>
              </a:ext>
            </a:extLst>
          </p:cNvPr>
          <p:cNvSpPr/>
          <p:nvPr/>
        </p:nvSpPr>
        <p:spPr bwMode="auto">
          <a:xfrm>
            <a:off x="6888088" y="1916833"/>
            <a:ext cx="3600399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F0AD773-61C7-8A21-A608-E2F5110C6521}"/>
              </a:ext>
            </a:extLst>
          </p:cNvPr>
          <p:cNvSpPr/>
          <p:nvPr/>
        </p:nvSpPr>
        <p:spPr bwMode="auto">
          <a:xfrm>
            <a:off x="720000" y="3429000"/>
            <a:ext cx="2711704" cy="136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28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8335C-C19A-F151-7FFA-73675496BA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0B644-8757-B270-842E-3C505A0F39EC}"/>
              </a:ext>
            </a:extLst>
          </p:cNvPr>
          <p:cNvSpPr/>
          <p:nvPr/>
        </p:nvSpPr>
        <p:spPr bwMode="auto">
          <a:xfrm>
            <a:off x="1567618" y="3926186"/>
            <a:ext cx="4672397" cy="438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28B752-EAA6-73E9-3A8E-2829DB42F893}"/>
              </a:ext>
            </a:extLst>
          </p:cNvPr>
          <p:cNvSpPr/>
          <p:nvPr/>
        </p:nvSpPr>
        <p:spPr bwMode="auto">
          <a:xfrm>
            <a:off x="3287688" y="4653136"/>
            <a:ext cx="25922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DA4DC7F-C95E-825D-9505-EE0656DAFCD2}"/>
              </a:ext>
            </a:extLst>
          </p:cNvPr>
          <p:cNvSpPr/>
          <p:nvPr/>
        </p:nvSpPr>
        <p:spPr bwMode="auto">
          <a:xfrm>
            <a:off x="3287688" y="5756499"/>
            <a:ext cx="1651358" cy="371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45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961D0-BD63-E041-87B2-0856011FF1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8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765EC9-208C-0886-208D-DDFE65E74F84}"/>
              </a:ext>
            </a:extLst>
          </p:cNvPr>
          <p:cNvSpPr/>
          <p:nvPr/>
        </p:nvSpPr>
        <p:spPr bwMode="auto">
          <a:xfrm>
            <a:off x="681904" y="2344228"/>
            <a:ext cx="6566224" cy="122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9C55191-FED1-0E52-210D-5197818C76FC}"/>
              </a:ext>
            </a:extLst>
          </p:cNvPr>
          <p:cNvSpPr/>
          <p:nvPr/>
        </p:nvSpPr>
        <p:spPr bwMode="auto">
          <a:xfrm>
            <a:off x="2423592" y="3861049"/>
            <a:ext cx="129614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D8E4B20-AF6D-965A-3151-4264647AFAF4}"/>
              </a:ext>
            </a:extLst>
          </p:cNvPr>
          <p:cNvSpPr/>
          <p:nvPr/>
        </p:nvSpPr>
        <p:spPr bwMode="auto">
          <a:xfrm>
            <a:off x="2423593" y="5373217"/>
            <a:ext cx="1172598" cy="966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66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9508C7-681D-52E5-87C5-4F7848BC69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3677BD-35B7-21C3-AFEA-0CEF91FA14A9}"/>
              </a:ext>
            </a:extLst>
          </p:cNvPr>
          <p:cNvSpPr/>
          <p:nvPr/>
        </p:nvSpPr>
        <p:spPr bwMode="auto">
          <a:xfrm>
            <a:off x="1567618" y="2937809"/>
            <a:ext cx="3880309" cy="43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3DDAFF-7B4A-EA1C-118C-10CD79FBA9D7}"/>
              </a:ext>
            </a:extLst>
          </p:cNvPr>
          <p:cNvSpPr/>
          <p:nvPr/>
        </p:nvSpPr>
        <p:spPr bwMode="auto">
          <a:xfrm>
            <a:off x="3377142" y="3882928"/>
            <a:ext cx="1066666" cy="362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04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7790C-B963-22DB-2BD7-AEE19872F5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D57BC1-05FF-1A4C-C454-C431B309CA05}"/>
              </a:ext>
            </a:extLst>
          </p:cNvPr>
          <p:cNvSpPr/>
          <p:nvPr/>
        </p:nvSpPr>
        <p:spPr bwMode="auto">
          <a:xfrm>
            <a:off x="681904" y="2348880"/>
            <a:ext cx="10094616" cy="223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BE1E9C4-C3FD-7EB6-56B8-E525FE1AA3C1}"/>
              </a:ext>
            </a:extLst>
          </p:cNvPr>
          <p:cNvSpPr/>
          <p:nvPr/>
        </p:nvSpPr>
        <p:spPr bwMode="auto">
          <a:xfrm>
            <a:off x="2495600" y="4907505"/>
            <a:ext cx="2748208" cy="352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D87085A-9D01-7837-E6EE-30A02C8D2064}"/>
              </a:ext>
            </a:extLst>
          </p:cNvPr>
          <p:cNvSpPr/>
          <p:nvPr/>
        </p:nvSpPr>
        <p:spPr bwMode="auto">
          <a:xfrm>
            <a:off x="2495600" y="5813003"/>
            <a:ext cx="1395828" cy="362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87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9" grpId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7F5F7-C361-F4F2-FF8A-5CD5E1694E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402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1EBA34-340E-DE9B-D7A0-3E63D07C15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D90D79-9C72-7EB2-F940-C1242580CD71}"/>
              </a:ext>
            </a:extLst>
          </p:cNvPr>
          <p:cNvSpPr/>
          <p:nvPr/>
        </p:nvSpPr>
        <p:spPr bwMode="auto">
          <a:xfrm>
            <a:off x="10056440" y="1844824"/>
            <a:ext cx="7920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39009-1ED3-4E19-A929-43E8D9AD53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C561C1-CE28-A7F9-5C10-B6F3D312F3DD}"/>
              </a:ext>
            </a:extLst>
          </p:cNvPr>
          <p:cNvSpPr/>
          <p:nvPr/>
        </p:nvSpPr>
        <p:spPr bwMode="auto">
          <a:xfrm>
            <a:off x="681904" y="999478"/>
            <a:ext cx="10094616" cy="1421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0D62AC-F0BE-2FD3-0557-A7EBEEE346C8}"/>
              </a:ext>
            </a:extLst>
          </p:cNvPr>
          <p:cNvSpPr/>
          <p:nvPr/>
        </p:nvSpPr>
        <p:spPr bwMode="auto">
          <a:xfrm>
            <a:off x="681904" y="2809548"/>
            <a:ext cx="9878592" cy="141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531AFAC-BF05-8DE1-C920-8C58612DEE36}"/>
              </a:ext>
            </a:extLst>
          </p:cNvPr>
          <p:cNvSpPr/>
          <p:nvPr/>
        </p:nvSpPr>
        <p:spPr bwMode="auto">
          <a:xfrm>
            <a:off x="720000" y="4619618"/>
            <a:ext cx="7599999" cy="457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94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2D636-BEE6-4316-E262-6396AD2766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" b="4135"/>
          <a:stretch/>
        </p:blipFill>
        <p:spPr>
          <a:xfrm>
            <a:off x="719999" y="764704"/>
            <a:ext cx="10188000" cy="6033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952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46387-731E-F9F8-3954-5602B1C2AE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469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9641B-1FA5-E2A4-8C7E-67D58D4271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B4BAB7-550E-CCFA-DDA2-FAA2D2467E24}"/>
              </a:ext>
            </a:extLst>
          </p:cNvPr>
          <p:cNvSpPr/>
          <p:nvPr/>
        </p:nvSpPr>
        <p:spPr bwMode="auto">
          <a:xfrm>
            <a:off x="681904" y="1009401"/>
            <a:ext cx="9950600" cy="1483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98A43D2-1A32-4D56-D896-E6856350688C}"/>
              </a:ext>
            </a:extLst>
          </p:cNvPr>
          <p:cNvSpPr/>
          <p:nvPr/>
        </p:nvSpPr>
        <p:spPr bwMode="auto">
          <a:xfrm>
            <a:off x="681904" y="2766140"/>
            <a:ext cx="9950600" cy="1454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97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FA4EA7-6890-9E6B-8CF9-7F86E30648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4136"/>
          <a:stretch/>
        </p:blipFill>
        <p:spPr>
          <a:xfrm>
            <a:off x="732471" y="764704"/>
            <a:ext cx="8568000" cy="6057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3DA804-7F50-9439-2534-AA68B9709703}"/>
              </a:ext>
            </a:extLst>
          </p:cNvPr>
          <p:cNvSpPr/>
          <p:nvPr/>
        </p:nvSpPr>
        <p:spPr bwMode="auto">
          <a:xfrm>
            <a:off x="691975" y="764704"/>
            <a:ext cx="3747840" cy="448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6EE2E4-66BA-C391-62B0-5C1753C1D74A}"/>
              </a:ext>
            </a:extLst>
          </p:cNvPr>
          <p:cNvSpPr/>
          <p:nvPr/>
        </p:nvSpPr>
        <p:spPr bwMode="auto">
          <a:xfrm>
            <a:off x="732470" y="1484784"/>
            <a:ext cx="3062299" cy="512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B3BD8E-AA91-9537-DF0B-2599152D43EC}"/>
              </a:ext>
            </a:extLst>
          </p:cNvPr>
          <p:cNvSpPr/>
          <p:nvPr/>
        </p:nvSpPr>
        <p:spPr bwMode="auto">
          <a:xfrm>
            <a:off x="732470" y="2181174"/>
            <a:ext cx="3491321" cy="546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E05F40-1D0E-5C62-5120-2AC0940BB397}"/>
              </a:ext>
            </a:extLst>
          </p:cNvPr>
          <p:cNvSpPr/>
          <p:nvPr/>
        </p:nvSpPr>
        <p:spPr bwMode="auto">
          <a:xfrm>
            <a:off x="793563" y="2882183"/>
            <a:ext cx="3574245" cy="544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BF86C37-13B8-10F8-D0D5-9308FDEABDC3}"/>
              </a:ext>
            </a:extLst>
          </p:cNvPr>
          <p:cNvSpPr/>
          <p:nvPr/>
        </p:nvSpPr>
        <p:spPr bwMode="auto">
          <a:xfrm>
            <a:off x="717024" y="3580904"/>
            <a:ext cx="3722791" cy="469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9F0B8F7-D04F-4133-E54D-3C4D2E0AB39F}"/>
              </a:ext>
            </a:extLst>
          </p:cNvPr>
          <p:cNvSpPr/>
          <p:nvPr/>
        </p:nvSpPr>
        <p:spPr bwMode="auto">
          <a:xfrm>
            <a:off x="790060" y="4204861"/>
            <a:ext cx="3649755" cy="560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910B1E6-DD6F-C9A7-90BB-439EA3C78E4F}"/>
              </a:ext>
            </a:extLst>
          </p:cNvPr>
          <p:cNvSpPr/>
          <p:nvPr/>
        </p:nvSpPr>
        <p:spPr bwMode="auto">
          <a:xfrm>
            <a:off x="720000" y="4973724"/>
            <a:ext cx="3647808" cy="551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3C08008-A0BB-1A02-01B8-7976EBD700A4}"/>
              </a:ext>
            </a:extLst>
          </p:cNvPr>
          <p:cNvSpPr/>
          <p:nvPr/>
        </p:nvSpPr>
        <p:spPr bwMode="auto">
          <a:xfrm>
            <a:off x="720000" y="5733256"/>
            <a:ext cx="7968288" cy="108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9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3" grpId="0" animBg="1"/>
      <p:bldP spid="16" grpId="0" animBg="1"/>
      <p:bldP spid="20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7DD4C-D210-B234-66B3-C2FBE0520B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F93BEE-B687-969F-FB24-F1814C8BE86B}"/>
              </a:ext>
            </a:extLst>
          </p:cNvPr>
          <p:cNvSpPr/>
          <p:nvPr/>
        </p:nvSpPr>
        <p:spPr bwMode="auto">
          <a:xfrm>
            <a:off x="681904" y="961604"/>
            <a:ext cx="10094616" cy="1459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1C5C14-0998-1EE9-A71D-D3ACE1EA1356}"/>
              </a:ext>
            </a:extLst>
          </p:cNvPr>
          <p:cNvSpPr/>
          <p:nvPr/>
        </p:nvSpPr>
        <p:spPr bwMode="auto">
          <a:xfrm>
            <a:off x="681904" y="2765290"/>
            <a:ext cx="7190476" cy="45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749927-25A1-654B-7875-5D14B4B2DBE9}"/>
              </a:ext>
            </a:extLst>
          </p:cNvPr>
          <p:cNvSpPr/>
          <p:nvPr/>
        </p:nvSpPr>
        <p:spPr bwMode="auto">
          <a:xfrm>
            <a:off x="681904" y="3573016"/>
            <a:ext cx="96625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F7CFE44-CD23-F8A9-0A9A-C3F507D41FA2}"/>
              </a:ext>
            </a:extLst>
          </p:cNvPr>
          <p:cNvSpPr/>
          <p:nvPr/>
        </p:nvSpPr>
        <p:spPr bwMode="auto">
          <a:xfrm>
            <a:off x="681904" y="4435367"/>
            <a:ext cx="1741688" cy="687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EAE3EB7-FB7A-0BA2-12CD-41E0EB8BB0C0}"/>
              </a:ext>
            </a:extLst>
          </p:cNvPr>
          <p:cNvSpPr/>
          <p:nvPr/>
        </p:nvSpPr>
        <p:spPr bwMode="auto">
          <a:xfrm>
            <a:off x="2423592" y="4549888"/>
            <a:ext cx="5256583" cy="45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26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B8C59-677F-1B27-76D2-32C0324B71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661669-544B-6DA2-F6E8-2694ECABFA22}"/>
              </a:ext>
            </a:extLst>
          </p:cNvPr>
          <p:cNvSpPr/>
          <p:nvPr/>
        </p:nvSpPr>
        <p:spPr bwMode="auto">
          <a:xfrm>
            <a:off x="10200456" y="1916832"/>
            <a:ext cx="6480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70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2603E-3B4E-0303-E8A7-40CE1B1E7F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1C8D0E-B321-08CC-57E4-4E4E27E41D8C}"/>
              </a:ext>
            </a:extLst>
          </p:cNvPr>
          <p:cNvSpPr/>
          <p:nvPr/>
        </p:nvSpPr>
        <p:spPr bwMode="auto">
          <a:xfrm>
            <a:off x="10056440" y="827998"/>
            <a:ext cx="720080" cy="728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3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320BF-DDC9-A623-3A1F-1B75DEA9D7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105F5-6DAA-E7C4-1E17-9845D50305F6}"/>
              </a:ext>
            </a:extLst>
          </p:cNvPr>
          <p:cNvSpPr/>
          <p:nvPr/>
        </p:nvSpPr>
        <p:spPr bwMode="auto">
          <a:xfrm>
            <a:off x="10200456" y="1844824"/>
            <a:ext cx="8640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78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A4218-D345-A7BF-757C-81EAF453B4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6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2E9FD1-F012-963A-428A-85E9FD89A0A1}"/>
              </a:ext>
            </a:extLst>
          </p:cNvPr>
          <p:cNvSpPr/>
          <p:nvPr/>
        </p:nvSpPr>
        <p:spPr bwMode="auto">
          <a:xfrm>
            <a:off x="10200456" y="2132856"/>
            <a:ext cx="720080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93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6CADD1-CE53-9598-1A60-703DE54E39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41DEDD-D266-63C7-AB91-758C0C334A0C}"/>
              </a:ext>
            </a:extLst>
          </p:cNvPr>
          <p:cNvSpPr/>
          <p:nvPr/>
        </p:nvSpPr>
        <p:spPr bwMode="auto">
          <a:xfrm>
            <a:off x="10200456" y="1916832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38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BD1814-DCE8-2F50-7BC2-F7BA62409B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DF4804-58D1-3C47-5555-B96E9C27A40D}"/>
              </a:ext>
            </a:extLst>
          </p:cNvPr>
          <p:cNvSpPr/>
          <p:nvPr/>
        </p:nvSpPr>
        <p:spPr bwMode="auto">
          <a:xfrm>
            <a:off x="10128448" y="213285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80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0BA43-A2DA-2D6D-BA8D-8FF8E5C0CA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DA37DF-242B-035E-10FA-2EC2201122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5" b="11978"/>
          <a:stretch/>
        </p:blipFill>
        <p:spPr>
          <a:xfrm>
            <a:off x="1280342" y="3987308"/>
            <a:ext cx="10056520" cy="231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F4565E-36A0-F6C0-CE06-3B91E1E75C88}"/>
              </a:ext>
            </a:extLst>
          </p:cNvPr>
          <p:cNvSpPr/>
          <p:nvPr/>
        </p:nvSpPr>
        <p:spPr bwMode="auto">
          <a:xfrm>
            <a:off x="10056440" y="3987308"/>
            <a:ext cx="936104" cy="809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55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2024-08-13T06:52:59Z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