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3" r:id="rId7"/>
    <p:sldId id="377" r:id="rId8"/>
    <p:sldId id="382" r:id="rId9"/>
    <p:sldId id="384" r:id="rId10"/>
    <p:sldId id="390" r:id="rId11"/>
    <p:sldId id="392" r:id="rId12"/>
    <p:sldId id="395" r:id="rId13"/>
    <p:sldId id="39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4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01" name="yt_image_1110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4" name="yt_shape_11104"/>
          <p:cNvSpPr txBox="1"/>
          <p:nvPr/>
        </p:nvSpPr>
        <p:spPr>
          <a:xfrm>
            <a:off x="540119" y="1597583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有理数乘法的运算律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乘法交换律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分配律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多个有理数的乘法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有一个因数为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积的符号由负因数的个数决定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当负因数有奇数个时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38f1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当负因数有偶数个时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4B838C-5301-5B93-9FB6-099197B22CAA}"/>
              </a:ext>
            </a:extLst>
          </p:cNvPr>
          <p:cNvSpPr txBox="1"/>
          <p:nvPr/>
        </p:nvSpPr>
        <p:spPr>
          <a:xfrm>
            <a:off x="4098183" y="2026265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1F1CB2-AB9D-DD13-C3F3-8524593D6DB3}"/>
              </a:ext>
            </a:extLst>
          </p:cNvPr>
          <p:cNvSpPr txBox="1"/>
          <p:nvPr/>
        </p:nvSpPr>
        <p:spPr>
          <a:xfrm>
            <a:off x="4937971" y="2501753"/>
            <a:ext cx="167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E6D8E3-FBCB-07C9-B3FE-40CCDCEFB988}"/>
              </a:ext>
            </a:extLst>
          </p:cNvPr>
          <p:cNvSpPr txBox="1"/>
          <p:nvPr/>
        </p:nvSpPr>
        <p:spPr>
          <a:xfrm>
            <a:off x="4728421" y="2977241"/>
            <a:ext cx="1524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76F406-8435-5080-00D9-9605F89A5B2A}"/>
              </a:ext>
            </a:extLst>
          </p:cNvPr>
          <p:cNvSpPr txBox="1"/>
          <p:nvPr/>
        </p:nvSpPr>
        <p:spPr>
          <a:xfrm>
            <a:off x="6241308" y="392821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82F461-C66A-A272-8A30-997EA8EC51CE}"/>
              </a:ext>
            </a:extLst>
          </p:cNvPr>
          <p:cNvSpPr txBox="1"/>
          <p:nvPr/>
        </p:nvSpPr>
        <p:spPr>
          <a:xfrm>
            <a:off x="1364508" y="487919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3A0E98-1378-5C38-89F9-5161EDAD134D}"/>
              </a:ext>
            </a:extLst>
          </p:cNvPr>
          <p:cNvSpPr txBox="1"/>
          <p:nvPr/>
        </p:nvSpPr>
        <p:spPr>
          <a:xfrm>
            <a:off x="6241308" y="487919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9" name="yt_shape_11189"/>
          <p:cNvSpPr txBox="1"/>
          <p:nvPr/>
        </p:nvSpPr>
        <p:spPr>
          <a:xfrm>
            <a:off x="3359696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188" name="yt_image_111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9696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1" name="yt_shape_11191"/>
          <p:cNvSpPr txBox="1"/>
          <p:nvPr/>
        </p:nvSpPr>
        <p:spPr>
          <a:xfrm>
            <a:off x="4403229" y="1378425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利用分配律进行简便运算</a:t>
            </a:r>
          </a:p>
        </p:txBody>
      </p:sp>
      <p:sp>
        <p:nvSpPr>
          <p:cNvPr id="11192" name="yt_shape_11192"/>
          <p:cNvSpPr txBox="1"/>
          <p:nvPr/>
        </p:nvSpPr>
        <p:spPr>
          <a:xfrm>
            <a:off x="540119" y="185772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分配律的两种用法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1ac34"/>
              </a:rPr>
              <a:t>将括号外的数与括号内的每个数分别相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将复杂的带分数进行拆分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再使用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的方法计算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逆用分配律的方法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6c27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先寻找式子中各部分都相同的因数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再提取这个因数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93" name="yt_shape_11193"/>
          <p:cNvSpPr txBox="1"/>
          <p:nvPr/>
        </p:nvSpPr>
        <p:spPr>
          <a:xfrm>
            <a:off x="540000" y="3280815"/>
            <a:ext cx="184665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4" name="yt_shape_11194"/>
              <p:cNvSpPr txBox="1"/>
              <p:nvPr/>
            </p:nvSpPr>
            <p:spPr>
              <a:xfrm>
                <a:off x="540000" y="3743639"/>
                <a:ext cx="5188921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4" name="yt_shape_11194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3639"/>
                <a:ext cx="5188921" cy="649152"/>
              </a:xfrm>
              <a:prstGeom prst="rect">
                <a:avLst/>
              </a:prstGeom>
              <a:blipFill>
                <a:blip r:embed="rId3"/>
                <a:stretch>
                  <a:fillRect l="-3643" r="-2468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96" name="yt_shape_11196"/>
              <p:cNvSpPr txBox="1"/>
              <p:nvPr/>
            </p:nvSpPr>
            <p:spPr>
              <a:xfrm>
                <a:off x="540000" y="4443579"/>
                <a:ext cx="6266139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6" name="yt_shape_11196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3579"/>
                <a:ext cx="6266139" cy="1597489"/>
              </a:xfrm>
              <a:prstGeom prst="rect">
                <a:avLst/>
              </a:prstGeom>
              <a:blipFill>
                <a:blip r:embed="rId4"/>
                <a:stretch>
                  <a:fillRect l="-3019" r="-1947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CA1340-9144-4803-E1D1-122FF2F14AD2}"/>
                  </a:ext>
                </a:extLst>
              </p:cNvPr>
              <p:cNvSpPr txBox="1"/>
              <p:nvPr/>
            </p:nvSpPr>
            <p:spPr>
              <a:xfrm>
                <a:off x="449989" y="4396773"/>
                <a:ext cx="63856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C3CA1340-9144-4803-E1D1-122FF2F14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6773"/>
                <a:ext cx="6385623" cy="775793"/>
              </a:xfrm>
              <a:prstGeom prst="rect">
                <a:avLst/>
              </a:prstGeom>
              <a:blipFill>
                <a:blip r:embed="rId5"/>
                <a:stretch>
                  <a:fillRect l="-1528" r="-143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DE9EC05-A3D2-1405-A5E0-142B14150A69}"/>
              </a:ext>
            </a:extLst>
          </p:cNvPr>
          <p:cNvSpPr txBox="1"/>
          <p:nvPr/>
        </p:nvSpPr>
        <p:spPr>
          <a:xfrm>
            <a:off x="1660546" y="507895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21E6F6-3EDC-12FC-6764-3A2CEF791DFA}"/>
              </a:ext>
            </a:extLst>
          </p:cNvPr>
          <p:cNvSpPr txBox="1"/>
          <p:nvPr/>
        </p:nvSpPr>
        <p:spPr>
          <a:xfrm>
            <a:off x="1660546" y="555444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8" name="yt_shape_11198"/>
              <p:cNvSpPr txBox="1"/>
              <p:nvPr/>
            </p:nvSpPr>
            <p:spPr>
              <a:xfrm>
                <a:off x="540000" y="900000"/>
                <a:ext cx="5910272" cy="24679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8" name="yt_shape_11198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0272" cy="2467920"/>
              </a:xfrm>
              <a:prstGeom prst="rect">
                <a:avLst/>
              </a:prstGeom>
              <a:blipFill>
                <a:blip r:embed="rId2"/>
                <a:stretch>
                  <a:fillRect l="-3199" r="-2167" b="-6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545BCC-59A1-D8BB-ABC3-EFED5FD56AE9}"/>
                  </a:ext>
                </a:extLst>
              </p:cNvPr>
              <p:cNvSpPr txBox="1"/>
              <p:nvPr/>
            </p:nvSpPr>
            <p:spPr>
              <a:xfrm>
                <a:off x="449989" y="1526421"/>
                <a:ext cx="49759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8C545BCC-59A1-D8BB-ABC3-EFED5FD56A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421"/>
                <a:ext cx="4975923" cy="766839"/>
              </a:xfrm>
              <a:prstGeom prst="rect">
                <a:avLst/>
              </a:prstGeom>
              <a:blipFill>
                <a:blip r:embed="rId3"/>
                <a:stretch>
                  <a:fillRect l="-1961" r="-196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B17E74-E744-B40E-6E08-EFF8B494EA1B}"/>
                  </a:ext>
                </a:extLst>
              </p:cNvPr>
              <p:cNvSpPr txBox="1"/>
              <p:nvPr/>
            </p:nvSpPr>
            <p:spPr>
              <a:xfrm>
                <a:off x="1654841" y="2199648"/>
                <a:ext cx="22089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FB17E74-E744-B40E-6E08-EFF8B494EA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841" y="2199648"/>
                <a:ext cx="2208911" cy="766839"/>
              </a:xfrm>
              <a:prstGeom prst="rect">
                <a:avLst/>
              </a:prstGeom>
              <a:blipFill>
                <a:blip r:embed="rId4"/>
                <a:stretch>
                  <a:fillRect l="-4132" r="-44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7907A1F-3FA8-ADF1-85D6-7D2A72F4591D}"/>
              </a:ext>
            </a:extLst>
          </p:cNvPr>
          <p:cNvSpPr txBox="1"/>
          <p:nvPr/>
        </p:nvSpPr>
        <p:spPr>
          <a:xfrm>
            <a:off x="1631504" y="287287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02" name="yt_shape_11202"/>
              <p:cNvSpPr txBox="1"/>
              <p:nvPr/>
            </p:nvSpPr>
            <p:spPr>
              <a:xfrm>
                <a:off x="540000" y="3429000"/>
                <a:ext cx="4818627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202" name="yt_shape_112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9000"/>
                <a:ext cx="4818627" cy="641971"/>
              </a:xfrm>
              <a:prstGeom prst="rect">
                <a:avLst/>
              </a:prstGeom>
              <a:blipFill>
                <a:blip r:embed="rId5"/>
                <a:stretch>
                  <a:fillRect l="-3924" r="-291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04" name="yt_shape_11204"/>
              <p:cNvSpPr txBox="1"/>
              <p:nvPr/>
            </p:nvSpPr>
            <p:spPr>
              <a:xfrm>
                <a:off x="540000" y="4121759"/>
                <a:ext cx="4510850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</p:txBody>
          </p:sp>
        </mc:Choice>
        <mc:Fallback>
          <p:sp>
            <p:nvSpPr>
              <p:cNvPr id="11204" name="yt_shape_112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1759"/>
                <a:ext cx="4510850" cy="641971"/>
              </a:xfrm>
              <a:prstGeom prst="rect">
                <a:avLst/>
              </a:prstGeom>
              <a:blipFill>
                <a:blip r:embed="rId6"/>
                <a:stretch>
                  <a:fillRect r="-310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06" name="yt_shape_11206"/>
              <p:cNvSpPr txBox="1"/>
              <p:nvPr/>
            </p:nvSpPr>
            <p:spPr>
              <a:xfrm>
                <a:off x="540000" y="4814518"/>
                <a:ext cx="2971967" cy="1589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06" name="yt_shape_112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14518"/>
                <a:ext cx="2971967" cy="1589922"/>
              </a:xfrm>
              <a:prstGeom prst="rect">
                <a:avLst/>
              </a:prstGeom>
              <a:blipFill>
                <a:blip r:embed="rId7"/>
                <a:stretch>
                  <a:fillRect l="-6366" r="-5339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41C1DC-AD52-F0A3-6AC4-006A50E1D99F}"/>
                  </a:ext>
                </a:extLst>
              </p:cNvPr>
              <p:cNvSpPr txBox="1"/>
              <p:nvPr/>
            </p:nvSpPr>
            <p:spPr>
              <a:xfrm>
                <a:off x="1964577" y="4767712"/>
                <a:ext cx="31233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41C1DC-AD52-F0A3-6AC4-006A50E1D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4577" y="4767712"/>
                <a:ext cx="3123311" cy="768300"/>
              </a:xfrm>
              <a:prstGeom prst="rect">
                <a:avLst/>
              </a:prstGeom>
              <a:blipFill>
                <a:blip r:embed="rId8"/>
                <a:stretch>
                  <a:fillRect l="-2924" r="-31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9A6E81A-18A9-1209-B2DD-131414F23523}"/>
              </a:ext>
            </a:extLst>
          </p:cNvPr>
          <p:cNvSpPr txBox="1"/>
          <p:nvPr/>
        </p:nvSpPr>
        <p:spPr>
          <a:xfrm>
            <a:off x="1964577" y="544240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923F03-D0CE-28B9-4F02-488B00EFAF6E}"/>
              </a:ext>
            </a:extLst>
          </p:cNvPr>
          <p:cNvSpPr txBox="1"/>
          <p:nvPr/>
        </p:nvSpPr>
        <p:spPr>
          <a:xfrm>
            <a:off x="1964577" y="5917888"/>
            <a:ext cx="155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20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0" name="yt_shape_11210"/>
              <p:cNvSpPr txBox="1"/>
              <p:nvPr/>
            </p:nvSpPr>
            <p:spPr>
              <a:xfrm>
                <a:off x="540000" y="900000"/>
                <a:ext cx="7675178" cy="34537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0" name="yt_shape_11210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75178" cy="3453766"/>
              </a:xfrm>
              <a:prstGeom prst="rect">
                <a:avLst/>
              </a:prstGeom>
              <a:blipFill>
                <a:blip r:embed="rId2"/>
                <a:stretch>
                  <a:fillRect l="-2462" r="-1430" b="-4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1249D6-3DBE-233F-B28B-32FD989BD491}"/>
                  </a:ext>
                </a:extLst>
              </p:cNvPr>
              <p:cNvSpPr txBox="1"/>
              <p:nvPr/>
            </p:nvSpPr>
            <p:spPr>
              <a:xfrm>
                <a:off x="449989" y="1534867"/>
                <a:ext cx="6514212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8C1249D6-3DBE-233F-B28B-32FD989BD4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67"/>
                <a:ext cx="6514212" cy="775284"/>
              </a:xfrm>
              <a:prstGeom prst="rect">
                <a:avLst/>
              </a:prstGeom>
              <a:blipFill>
                <a:blip r:embed="rId3"/>
                <a:stretch>
                  <a:fillRect l="-149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BC9FBE-1000-2A07-A74A-C7E13BD8644E}"/>
                  </a:ext>
                </a:extLst>
              </p:cNvPr>
              <p:cNvSpPr txBox="1"/>
              <p:nvPr/>
            </p:nvSpPr>
            <p:spPr>
              <a:xfrm>
                <a:off x="1631504" y="2216539"/>
                <a:ext cx="5142611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BC9FBE-1000-2A07-A74A-C7E13BD864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16539"/>
                <a:ext cx="5142611" cy="775285"/>
              </a:xfrm>
              <a:prstGeom prst="rect">
                <a:avLst/>
              </a:prstGeom>
              <a:blipFill>
                <a:blip r:embed="rId4"/>
                <a:stretch>
                  <a:fillRect l="-1898" r="-177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D52512C-B1F1-F6A6-CC53-B233A9A80FCF}"/>
              </a:ext>
            </a:extLst>
          </p:cNvPr>
          <p:cNvSpPr txBox="1"/>
          <p:nvPr/>
        </p:nvSpPr>
        <p:spPr>
          <a:xfrm>
            <a:off x="1631504" y="289821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62E7B7-10B8-6601-4ABF-59A596924853}"/>
              </a:ext>
            </a:extLst>
          </p:cNvPr>
          <p:cNvSpPr txBox="1"/>
          <p:nvPr/>
        </p:nvSpPr>
        <p:spPr>
          <a:xfrm>
            <a:off x="1631504" y="337370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72078E-EEDD-F769-6D60-617CFCB23695}"/>
              </a:ext>
            </a:extLst>
          </p:cNvPr>
          <p:cNvSpPr txBox="1"/>
          <p:nvPr/>
        </p:nvSpPr>
        <p:spPr>
          <a:xfrm>
            <a:off x="1631504" y="3849188"/>
            <a:ext cx="155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2" name="yt_shape_1111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11" name="yt_image_1111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4" name="yt_shape_11114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有理数乘法的运算律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15" name="yt_shape_11115"/>
              <p:cNvSpPr txBox="1"/>
              <p:nvPr/>
            </p:nvSpPr>
            <p:spPr>
              <a:xfrm>
                <a:off x="540119" y="2102862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b2a98"/>
                  </a:rPr>
                  <a:t>运用的运算律是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115" name="yt_shape_1111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492915" cy="1110560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17" name="yt_table_111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870153"/>
              </p:ext>
            </p:extLst>
          </p:nvPr>
        </p:nvGraphicFramePr>
        <p:xfrm>
          <a:off x="540056" y="3264210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pic>
        <p:nvPicPr>
          <p:cNvPr id="3" name="yt_shape_1723550257721">
            <a:extLst>
              <a:ext uri="{FF2B5EF4-FFF2-40B4-BE49-F238E27FC236}">
                <a16:creationId xmlns:a16="http://schemas.microsoft.com/office/drawing/2014/main" id="{CD9CD5DE-F9D0-7E4F-4E76-53F99626F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3E5D75-6CD5-9882-2723-0A60C7FDDEA6}"/>
              </a:ext>
            </a:extLst>
          </p:cNvPr>
          <p:cNvSpPr txBox="1"/>
          <p:nvPr/>
        </p:nvSpPr>
        <p:spPr>
          <a:xfrm>
            <a:off x="1059708" y="2731506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9" name="yt_shape_11119"/>
              <p:cNvSpPr txBox="1"/>
              <p:nvPr/>
            </p:nvSpPr>
            <p:spPr>
              <a:xfrm>
                <a:off x="540000" y="900000"/>
                <a:ext cx="7578998" cy="51529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运用运算律进行简便计算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9" name="yt_shape_11119" descr="{&quot;rangeId&quot;: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78998" cy="5152949"/>
              </a:xfrm>
              <a:prstGeom prst="rect">
                <a:avLst/>
              </a:prstGeom>
              <a:blipFill>
                <a:blip r:embed="rId2"/>
                <a:stretch>
                  <a:fillRect l="-2494" t="-1065" r="-1448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4CB8E8-6516-227E-9440-8CF2A5DF00CA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453015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, 'pageBreak': True}">
                <a:extLst>
                  <a:ext uri="{FF2B5EF4-FFF2-40B4-BE49-F238E27FC236}">
                    <a16:creationId xmlns:a16="http://schemas.microsoft.com/office/drawing/2014/main" id="{E14CB8E8-6516-227E-9440-8CF2A5DF0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4530153" cy="805193"/>
              </a:xfrm>
              <a:prstGeom prst="rect">
                <a:avLst/>
              </a:prstGeom>
              <a:blipFill>
                <a:blip r:embed="rId3"/>
                <a:stretch>
                  <a:fillRect l="-2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2BA1BD-383A-AA94-B12A-A9247FF222C4}"/>
              </a:ext>
            </a:extLst>
          </p:cNvPr>
          <p:cNvSpPr txBox="1"/>
          <p:nvPr/>
        </p:nvSpPr>
        <p:spPr>
          <a:xfrm>
            <a:off x="1631504" y="271469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63FDC8-8B4B-3525-AFD4-EDC2AE43FBDE}"/>
              </a:ext>
            </a:extLst>
          </p:cNvPr>
          <p:cNvSpPr txBox="1"/>
          <p:nvPr/>
        </p:nvSpPr>
        <p:spPr>
          <a:xfrm>
            <a:off x="1631504" y="319018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EAC6F8-A735-FF0F-086C-9F318FF8CD53}"/>
                  </a:ext>
                </a:extLst>
              </p:cNvPr>
              <p:cNvSpPr txBox="1"/>
              <p:nvPr/>
            </p:nvSpPr>
            <p:spPr>
              <a:xfrm>
                <a:off x="449989" y="4377255"/>
                <a:ext cx="768578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pageBreak': True}">
                <a:extLst>
                  <a:ext uri="{FF2B5EF4-FFF2-40B4-BE49-F238E27FC236}">
                    <a16:creationId xmlns:a16="http://schemas.microsoft.com/office/drawing/2014/main" id="{CBEAC6F8-A735-FF0F-086C-9F318FF8C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7255"/>
                <a:ext cx="7685787" cy="772808"/>
              </a:xfrm>
              <a:prstGeom prst="rect">
                <a:avLst/>
              </a:prstGeom>
              <a:blipFill>
                <a:blip r:embed="rId4"/>
                <a:stretch>
                  <a:fillRect l="-1269" r="-119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16F066A-3D80-C9CA-4CCE-DE5603E97F11}"/>
              </a:ext>
            </a:extLst>
          </p:cNvPr>
          <p:cNvSpPr txBox="1"/>
          <p:nvPr/>
        </p:nvSpPr>
        <p:spPr>
          <a:xfrm>
            <a:off x="1631504" y="505645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64F8A6-7E32-5017-99ED-01192F27D027}"/>
              </a:ext>
            </a:extLst>
          </p:cNvPr>
          <p:cNvSpPr txBox="1"/>
          <p:nvPr/>
        </p:nvSpPr>
        <p:spPr>
          <a:xfrm>
            <a:off x="1631504" y="5531938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8" name="yt_shape_11128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129" name="yt_shape_11129"/>
          <p:cNvSpPr txBox="1"/>
          <p:nvPr/>
        </p:nvSpPr>
        <p:spPr>
          <a:xfrm>
            <a:off x="540000" y="1399565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30" name="yt_table_111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142987"/>
              </p:ext>
            </p:extLst>
          </p:nvPr>
        </p:nvGraphicFramePr>
        <p:xfrm>
          <a:off x="540056" y="1878868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32" name="yt_shape_11132"/>
              <p:cNvSpPr txBox="1"/>
              <p:nvPr/>
            </p:nvSpPr>
            <p:spPr>
              <a:xfrm>
                <a:off x="540000" y="3831188"/>
                <a:ext cx="6516528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132" name="yt_shape_1113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1188"/>
                <a:ext cx="6516528" cy="673774"/>
              </a:xfrm>
              <a:prstGeom prst="rect">
                <a:avLst/>
              </a:prstGeom>
              <a:blipFill>
                <a:blip r:embed="rId2"/>
                <a:stretch>
                  <a:fillRect l="-2900" r="-1871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34" name="yt_table_111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332338"/>
              </p:ext>
            </p:extLst>
          </p:nvPr>
        </p:nvGraphicFramePr>
        <p:xfrm>
          <a:off x="540056" y="4555750"/>
          <a:ext cx="7962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36" name="yt_shape_11136"/>
              <p:cNvSpPr txBox="1"/>
              <p:nvPr/>
            </p:nvSpPr>
            <p:spPr>
              <a:xfrm>
                <a:off x="540000" y="5081921"/>
                <a:ext cx="692016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36" name="yt_shape_11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1921"/>
                <a:ext cx="6920164" cy="641779"/>
              </a:xfrm>
              <a:prstGeom prst="rect">
                <a:avLst/>
              </a:prstGeom>
              <a:blipFill>
                <a:blip r:embed="rId3"/>
                <a:stretch>
                  <a:fillRect l="-2731" r="-167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8" name="yt_shape_11138"/>
          <p:cNvSpPr txBox="1"/>
          <p:nvPr/>
        </p:nvSpPr>
        <p:spPr>
          <a:xfrm>
            <a:off x="540000" y="5774488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257811">
            <a:extLst>
              <a:ext uri="{FF2B5EF4-FFF2-40B4-BE49-F238E27FC236}">
                <a16:creationId xmlns:a16="http://schemas.microsoft.com/office/drawing/2014/main" id="{652FC98D-CF27-50D2-4509-69D481991D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F1040E-C2BB-DE10-FDFF-F8981BE626B0}"/>
              </a:ext>
            </a:extLst>
          </p:cNvPr>
          <p:cNvSpPr txBox="1"/>
          <p:nvPr/>
        </p:nvSpPr>
        <p:spPr>
          <a:xfrm>
            <a:off x="5098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5A8B8D-EF4D-2F68-4258-785912C7EDA6}"/>
              </a:ext>
            </a:extLst>
          </p:cNvPr>
          <p:cNvSpPr txBox="1"/>
          <p:nvPr/>
        </p:nvSpPr>
        <p:spPr>
          <a:xfrm>
            <a:off x="6090694" y="3784382"/>
            <a:ext cx="3832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7CA290-A403-3646-EA0D-5F6DEF9B3257}"/>
              </a:ext>
            </a:extLst>
          </p:cNvPr>
          <p:cNvSpPr txBox="1"/>
          <p:nvPr/>
        </p:nvSpPr>
        <p:spPr>
          <a:xfrm>
            <a:off x="6541226" y="5035115"/>
            <a:ext cx="637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7F852A-CAEE-08DF-D6D5-D59FAC8C5523}"/>
              </a:ext>
            </a:extLst>
          </p:cNvPr>
          <p:cNvSpPr txBox="1"/>
          <p:nvPr/>
        </p:nvSpPr>
        <p:spPr>
          <a:xfrm>
            <a:off x="5631589" y="5727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9" name="yt_shape_11139"/>
          <p:cNvSpPr txBox="1"/>
          <p:nvPr/>
        </p:nvSpPr>
        <p:spPr>
          <a:xfrm>
            <a:off x="540000" y="900000"/>
            <a:ext cx="730969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9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25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68F65E-AA1A-E4D7-2D60-D9761AF4D626}"/>
              </a:ext>
            </a:extLst>
          </p:cNvPr>
          <p:cNvSpPr txBox="1"/>
          <p:nvPr/>
        </p:nvSpPr>
        <p:spPr>
          <a:xfrm>
            <a:off x="6774589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BF0AF2-994A-E220-2306-B5CE491D3259}"/>
              </a:ext>
            </a:extLst>
          </p:cNvPr>
          <p:cNvSpPr txBox="1"/>
          <p:nvPr/>
        </p:nvSpPr>
        <p:spPr>
          <a:xfrm>
            <a:off x="449989" y="227965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5C6286-FFDB-D65D-4C5A-AC1BABB6609E}"/>
              </a:ext>
            </a:extLst>
          </p:cNvPr>
          <p:cNvSpPr txBox="1"/>
          <p:nvPr/>
        </p:nvSpPr>
        <p:spPr>
          <a:xfrm>
            <a:off x="1680761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ECCB81-2183-B74A-C665-A9F321EC2C26}"/>
              </a:ext>
            </a:extLst>
          </p:cNvPr>
          <p:cNvSpPr txBox="1"/>
          <p:nvPr/>
        </p:nvSpPr>
        <p:spPr>
          <a:xfrm>
            <a:off x="449989" y="370612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3D5AE8-6518-DD66-392A-15663729ABFC}"/>
              </a:ext>
            </a:extLst>
          </p:cNvPr>
          <p:cNvSpPr txBox="1"/>
          <p:nvPr/>
        </p:nvSpPr>
        <p:spPr>
          <a:xfrm>
            <a:off x="1680761" y="418161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6" name="yt_shape_1114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45" name="yt_image_1114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8" name="yt_shape_11148"/>
          <p:cNvSpPr txBox="1"/>
          <p:nvPr/>
        </p:nvSpPr>
        <p:spPr>
          <a:xfrm>
            <a:off x="540000" y="1591869"/>
            <a:ext cx="10456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已知五个有理数相乘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则这五个数中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负因数的个数是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49" name="yt_table_111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908554"/>
              </p:ext>
            </p:extLst>
          </p:nvPr>
        </p:nvGraphicFramePr>
        <p:xfrm>
          <a:off x="540056" y="2071172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sp>
        <p:nvSpPr>
          <p:cNvPr id="11151" name="yt_shape_11151"/>
          <p:cNvSpPr txBox="1"/>
          <p:nvPr/>
        </p:nvSpPr>
        <p:spPr>
          <a:xfrm>
            <a:off x="540119" y="25973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从中任意取出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6e7a,isEnd"/>
              </a:rPr>
              <a:t>张卡片上的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最大的积是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152" name="yt_image_11152" title="H_27.1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7009" y="3709142"/>
            <a:ext cx="4357980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4" name="yt_shape_11154"/>
          <p:cNvSpPr txBox="1"/>
          <p:nvPr/>
        </p:nvSpPr>
        <p:spPr>
          <a:xfrm>
            <a:off x="540000" y="4105039"/>
            <a:ext cx="561692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的所有整数之积为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9D373D-DFC4-997E-D628-E7F81AA1DEA5}"/>
              </a:ext>
            </a:extLst>
          </p:cNvPr>
          <p:cNvSpPr txBox="1"/>
          <p:nvPr/>
        </p:nvSpPr>
        <p:spPr>
          <a:xfrm>
            <a:off x="99749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DA3BAA-FC66-2658-3F07-617DFA478705}"/>
              </a:ext>
            </a:extLst>
          </p:cNvPr>
          <p:cNvSpPr txBox="1"/>
          <p:nvPr/>
        </p:nvSpPr>
        <p:spPr>
          <a:xfrm>
            <a:off x="3498108" y="30260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825E79-17B7-5C18-2A28-3A9D7C220359}"/>
              </a:ext>
            </a:extLst>
          </p:cNvPr>
          <p:cNvSpPr txBox="1"/>
          <p:nvPr/>
        </p:nvSpPr>
        <p:spPr>
          <a:xfrm>
            <a:off x="5402989" y="405823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56" name="yt_shape_11156"/>
              <p:cNvSpPr txBox="1"/>
              <p:nvPr/>
            </p:nvSpPr>
            <p:spPr>
              <a:xfrm>
                <a:off x="540000" y="1332048"/>
                <a:ext cx="9613209" cy="45956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56" name="yt_shape_11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2048"/>
                <a:ext cx="9613209" cy="4595617"/>
              </a:xfrm>
              <a:prstGeom prst="rect">
                <a:avLst/>
              </a:prstGeom>
              <a:blipFill>
                <a:blip r:embed="rId2"/>
                <a:stretch>
                  <a:fillRect l="-1966" r="-951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3C6DB0-F8FB-804A-DDBD-752820C03145}"/>
                  </a:ext>
                </a:extLst>
              </p:cNvPr>
              <p:cNvSpPr txBox="1"/>
              <p:nvPr/>
            </p:nvSpPr>
            <p:spPr>
              <a:xfrm>
                <a:off x="449989" y="1959104"/>
                <a:ext cx="97003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001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3C6DB0-F8FB-804A-DDBD-752820C03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9104"/>
                <a:ext cx="9700323" cy="767474"/>
              </a:xfrm>
              <a:prstGeom prst="rect">
                <a:avLst/>
              </a:prstGeom>
              <a:blipFill>
                <a:blip r:embed="rId3"/>
                <a:stretch>
                  <a:fillRect l="-1006" r="-100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0C24B4F-66EC-090A-001B-6E99E881344E}"/>
              </a:ext>
            </a:extLst>
          </p:cNvPr>
          <p:cNvSpPr txBox="1"/>
          <p:nvPr/>
        </p:nvSpPr>
        <p:spPr>
          <a:xfrm>
            <a:off x="1631504" y="263296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FD7849-7577-3548-7C90-341C4297367C}"/>
              </a:ext>
            </a:extLst>
          </p:cNvPr>
          <p:cNvSpPr txBox="1"/>
          <p:nvPr/>
        </p:nvSpPr>
        <p:spPr>
          <a:xfrm>
            <a:off x="1631504" y="310845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9160F6-0B97-6FB8-61CF-601F28B2F295}"/>
                  </a:ext>
                </a:extLst>
              </p:cNvPr>
              <p:cNvSpPr txBox="1"/>
              <p:nvPr/>
            </p:nvSpPr>
            <p:spPr>
              <a:xfrm>
                <a:off x="449989" y="4257360"/>
                <a:ext cx="687616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39160F6-0B97-6FB8-61CF-601F28B2F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7360"/>
                <a:ext cx="6876162" cy="772808"/>
              </a:xfrm>
              <a:prstGeom prst="rect">
                <a:avLst/>
              </a:prstGeom>
              <a:blipFill>
                <a:blip r:embed="rId4"/>
                <a:stretch>
                  <a:fillRect l="-1418" r="-133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5984C77-4C52-285D-0AE5-29E264D768C9}"/>
              </a:ext>
            </a:extLst>
          </p:cNvPr>
          <p:cNvSpPr txBox="1"/>
          <p:nvPr/>
        </p:nvSpPr>
        <p:spPr>
          <a:xfrm>
            <a:off x="1631504" y="493655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66E51-1C42-DBB4-4527-676D6364D066}"/>
              </a:ext>
            </a:extLst>
          </p:cNvPr>
          <p:cNvSpPr txBox="1"/>
          <p:nvPr/>
        </p:nvSpPr>
        <p:spPr>
          <a:xfrm>
            <a:off x="1631504" y="5412044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55DC89-E941-9728-EEEC-1042850BD6D0}"/>
              </a:ext>
            </a:extLst>
          </p:cNvPr>
          <p:cNvSpPr txBox="1"/>
          <p:nvPr/>
        </p:nvSpPr>
        <p:spPr>
          <a:xfrm>
            <a:off x="540000" y="908720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4" name="yt_shape_1116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定义一种新的运算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若规定有理数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a5165"/>
              </a:rPr>
              <a:t>＝－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若规定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开始连续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个整数的积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eed61"/>
              </a:rPr>
              <a:t>，（－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D76437-AA98-3404-6217-3D718AD14A15}"/>
              </a:ext>
            </a:extLst>
          </p:cNvPr>
          <p:cNvSpPr txBox="1"/>
          <p:nvPr/>
        </p:nvSpPr>
        <p:spPr>
          <a:xfrm>
            <a:off x="450108" y="2755146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F387CC-7AA9-24B7-8883-55B71DF123AD}"/>
              </a:ext>
            </a:extLst>
          </p:cNvPr>
          <p:cNvSpPr txBox="1"/>
          <p:nvPr/>
        </p:nvSpPr>
        <p:spPr>
          <a:xfrm>
            <a:off x="450108" y="3230634"/>
            <a:ext cx="1129178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a5165"/>
              </a:rPr>
              <a:t>＝－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576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335CE4-F3F8-B198-0316-EA9908FAE368}"/>
              </a:ext>
            </a:extLst>
          </p:cNvPr>
          <p:cNvSpPr txBox="1"/>
          <p:nvPr/>
        </p:nvSpPr>
        <p:spPr>
          <a:xfrm>
            <a:off x="450108" y="5132586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1D118C-6A14-B9AF-03C7-9F6FB0352EA8}"/>
              </a:ext>
            </a:extLst>
          </p:cNvPr>
          <p:cNvSpPr txBox="1"/>
          <p:nvPr/>
        </p:nvSpPr>
        <p:spPr>
          <a:xfrm>
            <a:off x="450108" y="5608074"/>
            <a:ext cx="846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2" name="yt_shape_1117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71" name="yt_image_11171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74" name="yt_shape_11174"/>
              <p:cNvSpPr txBox="1"/>
              <p:nvPr/>
            </p:nvSpPr>
            <p:spPr>
              <a:xfrm>
                <a:off x="540000" y="1597583"/>
                <a:ext cx="5544788" cy="364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74" name="yt_shape_11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5544788" cy="3647409"/>
              </a:xfrm>
              <a:prstGeom prst="rect">
                <a:avLst/>
              </a:prstGeom>
              <a:blipFill>
                <a:blip r:embed="rId3"/>
                <a:stretch>
                  <a:fillRect l="-3410" t="-2843" r="-2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852318-32EE-E8BA-AE06-051BFB2228A7}"/>
                  </a:ext>
                </a:extLst>
              </p:cNvPr>
              <p:cNvSpPr txBox="1"/>
              <p:nvPr/>
            </p:nvSpPr>
            <p:spPr>
              <a:xfrm>
                <a:off x="5026752" y="3789040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852318-32EE-E8BA-AE06-051BFB222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6752" y="3789040"/>
                <a:ext cx="789685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83F91D8-F7C3-EC4E-E9B9-520624DA32E3}"/>
              </a:ext>
            </a:extLst>
          </p:cNvPr>
          <p:cNvCxnSpPr/>
          <p:nvPr/>
        </p:nvCxnSpPr>
        <p:spPr>
          <a:xfrm>
            <a:off x="4764338" y="4509120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184" name="yt_shape_11184"/>
              <p:cNvSpPr txBox="1"/>
              <p:nvPr/>
            </p:nvSpPr>
            <p:spPr>
              <a:xfrm>
                <a:off x="540000" y="4734537"/>
                <a:ext cx="10602903" cy="20788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根据上面的规律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84" name="yt_shape_11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34537"/>
                <a:ext cx="10602903" cy="2078839"/>
              </a:xfrm>
              <a:prstGeom prst="rect">
                <a:avLst/>
              </a:prstGeom>
              <a:blipFill>
                <a:blip r:embed="rId5"/>
                <a:stretch>
                  <a:fillRect l="-1783" r="-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6BE472-0ABA-B447-4ED5-41EDA1A0A028}"/>
                  </a:ext>
                </a:extLst>
              </p:cNvPr>
              <p:cNvSpPr txBox="1"/>
              <p:nvPr/>
            </p:nvSpPr>
            <p:spPr>
              <a:xfrm>
                <a:off x="449989" y="5301208"/>
                <a:ext cx="7693661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6BE472-0ABA-B447-4ED5-41EDA1A0A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1208"/>
                <a:ext cx="7693661" cy="805193"/>
              </a:xfrm>
              <a:prstGeom prst="rect">
                <a:avLst/>
              </a:prstGeom>
              <a:blipFill>
                <a:blip r:embed="rId6"/>
                <a:stretch>
                  <a:fillRect l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147011-E4A5-FA0F-106F-957F8B3CD189}"/>
                  </a:ext>
                </a:extLst>
              </p:cNvPr>
              <p:cNvSpPr txBox="1"/>
              <p:nvPr/>
            </p:nvSpPr>
            <p:spPr>
              <a:xfrm>
                <a:off x="2423592" y="5949280"/>
                <a:ext cx="1423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147011-E4A5-FA0F-106F-957F8B3CD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5949280"/>
                <a:ext cx="1423099" cy="729184"/>
              </a:xfrm>
              <a:prstGeom prst="rect">
                <a:avLst/>
              </a:prstGeom>
              <a:blipFill>
                <a:blip r:embed="rId7"/>
                <a:stretch>
                  <a:fillRect l="-6867" r="-68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1682</Words>
  <Application>Microsoft Office PowerPoint</Application>
  <PresentationFormat>宽屏</PresentationFormat>
  <Paragraphs>161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2024-08-14T13:47:08Z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