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81" r:id="rId4"/>
    <p:sldId id="377" r:id="rId5"/>
    <p:sldId id="375" r:id="rId6"/>
    <p:sldId id="373" r:id="rId7"/>
    <p:sldId id="372" r:id="rId8"/>
    <p:sldId id="370" r:id="rId9"/>
    <p:sldId id="368" r:id="rId10"/>
    <p:sldId id="366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3159307"/>
            <a:ext cx="10800000" cy="5393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4E4015-A28D-5247-4669-F3ECE55DA7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83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0ED6D76-15CF-6C5C-C014-D77C444BBDE3}"/>
              </a:ext>
            </a:extLst>
          </p:cNvPr>
          <p:cNvSpPr/>
          <p:nvPr/>
        </p:nvSpPr>
        <p:spPr bwMode="auto">
          <a:xfrm>
            <a:off x="681904" y="2492896"/>
            <a:ext cx="5990160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E681FF0C-9FFF-850B-D8EE-914546B3D444}"/>
              </a:ext>
            </a:extLst>
          </p:cNvPr>
          <p:cNvSpPr/>
          <p:nvPr/>
        </p:nvSpPr>
        <p:spPr bwMode="auto">
          <a:xfrm>
            <a:off x="2351584" y="3933056"/>
            <a:ext cx="1292225" cy="9740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2346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7ED7A6-827D-4E70-C6B1-0CAA7E1329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24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85655FF-8A0E-DA0C-F249-BF9876733C31}"/>
              </a:ext>
            </a:extLst>
          </p:cNvPr>
          <p:cNvSpPr/>
          <p:nvPr/>
        </p:nvSpPr>
        <p:spPr bwMode="auto">
          <a:xfrm>
            <a:off x="681904" y="2492896"/>
            <a:ext cx="6566224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DB58D4F2-11EB-056F-8609-6040EBF148A1}"/>
              </a:ext>
            </a:extLst>
          </p:cNvPr>
          <p:cNvSpPr/>
          <p:nvPr/>
        </p:nvSpPr>
        <p:spPr bwMode="auto">
          <a:xfrm>
            <a:off x="2423592" y="3789040"/>
            <a:ext cx="1677359" cy="11157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0965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78306D-A5C6-A667-C9CA-790AF993BD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957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D54F28-20CE-073F-1FD6-8964EBCECC81}"/>
              </a:ext>
            </a:extLst>
          </p:cNvPr>
          <p:cNvSpPr/>
          <p:nvPr/>
        </p:nvSpPr>
        <p:spPr bwMode="auto">
          <a:xfrm>
            <a:off x="720000" y="2980787"/>
            <a:ext cx="3503792" cy="4381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004C561-B460-5CA1-988C-A0AA308BEC37}"/>
              </a:ext>
            </a:extLst>
          </p:cNvPr>
          <p:cNvSpPr/>
          <p:nvPr/>
        </p:nvSpPr>
        <p:spPr bwMode="auto">
          <a:xfrm>
            <a:off x="6120000" y="2980787"/>
            <a:ext cx="3720416" cy="4381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656C4A45-AB99-0F96-F0D5-CDB466C941D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33056"/>
            <a:ext cx="10800000" cy="22110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4581F38-7A9C-F077-A887-77E746046430}"/>
              </a:ext>
            </a:extLst>
          </p:cNvPr>
          <p:cNvSpPr/>
          <p:nvPr/>
        </p:nvSpPr>
        <p:spPr bwMode="auto">
          <a:xfrm>
            <a:off x="720000" y="5638975"/>
            <a:ext cx="2855720" cy="4383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2E8094A-72B3-5152-8B1D-E11D99AC906F}"/>
              </a:ext>
            </a:extLst>
          </p:cNvPr>
          <p:cNvSpPr/>
          <p:nvPr/>
        </p:nvSpPr>
        <p:spPr bwMode="auto">
          <a:xfrm>
            <a:off x="6129523" y="5638975"/>
            <a:ext cx="3278845" cy="4383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5DBD7B-4914-6FCA-0815-376CF436F2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96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69CC75-181C-6F52-F3E0-5AEFD4745DDB}"/>
              </a:ext>
            </a:extLst>
          </p:cNvPr>
          <p:cNvSpPr/>
          <p:nvPr/>
        </p:nvSpPr>
        <p:spPr bwMode="auto">
          <a:xfrm>
            <a:off x="720000" y="2571482"/>
            <a:ext cx="2855720" cy="4382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275D0D1-283B-4ADD-87FF-A0F68B69126C}"/>
              </a:ext>
            </a:extLst>
          </p:cNvPr>
          <p:cNvSpPr/>
          <p:nvPr/>
        </p:nvSpPr>
        <p:spPr bwMode="auto">
          <a:xfrm>
            <a:off x="6120000" y="2571482"/>
            <a:ext cx="3000336" cy="4382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8BA5CB9A-24A5-47AE-6E0A-EE4A851EC73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89040"/>
            <a:ext cx="10800000" cy="2313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AAE6E80-4C32-9FF2-8847-89A6309A0FC1}"/>
              </a:ext>
            </a:extLst>
          </p:cNvPr>
          <p:cNvSpPr/>
          <p:nvPr/>
        </p:nvSpPr>
        <p:spPr bwMode="auto">
          <a:xfrm>
            <a:off x="720000" y="5509505"/>
            <a:ext cx="3719816" cy="449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C20BED1-56F1-4EF6-079D-C18A11D01D5C}"/>
              </a:ext>
            </a:extLst>
          </p:cNvPr>
          <p:cNvSpPr/>
          <p:nvPr/>
        </p:nvSpPr>
        <p:spPr bwMode="auto">
          <a:xfrm>
            <a:off x="6120000" y="5509505"/>
            <a:ext cx="3576400" cy="449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6884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27B2F7-7580-C0D0-FAA1-37777FD12D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23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340F823-EFBD-26AA-D05C-289AB8C6379C}"/>
              </a:ext>
            </a:extLst>
          </p:cNvPr>
          <p:cNvSpPr/>
          <p:nvPr/>
        </p:nvSpPr>
        <p:spPr bwMode="auto">
          <a:xfrm>
            <a:off x="681904" y="2492896"/>
            <a:ext cx="3109840" cy="1158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5BA2ED0-AB87-8CF3-84EE-009C9B167634}"/>
              </a:ext>
            </a:extLst>
          </p:cNvPr>
          <p:cNvSpPr/>
          <p:nvPr/>
        </p:nvSpPr>
        <p:spPr bwMode="auto">
          <a:xfrm>
            <a:off x="6120000" y="2821482"/>
            <a:ext cx="2856320" cy="448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3084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96ECE0-358C-6CCE-4A2A-37ABD6992A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04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1D0B9D7-8689-8FF2-90D8-B281BC595ADD}"/>
              </a:ext>
            </a:extLst>
          </p:cNvPr>
          <p:cNvSpPr/>
          <p:nvPr/>
        </p:nvSpPr>
        <p:spPr bwMode="auto">
          <a:xfrm>
            <a:off x="681904" y="3573016"/>
            <a:ext cx="5126064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25EAFAE-B7AB-A747-F0D0-CDED0E6A5031}"/>
              </a:ext>
            </a:extLst>
          </p:cNvPr>
          <p:cNvSpPr/>
          <p:nvPr/>
        </p:nvSpPr>
        <p:spPr bwMode="auto">
          <a:xfrm>
            <a:off x="2539047" y="5165597"/>
            <a:ext cx="1066666" cy="362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9539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31C838-2441-03AD-CD9A-1794EB445D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16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F7C476-6A95-8E7E-8228-1BD878E6297B}"/>
              </a:ext>
            </a:extLst>
          </p:cNvPr>
          <p:cNvSpPr/>
          <p:nvPr/>
        </p:nvSpPr>
        <p:spPr bwMode="auto">
          <a:xfrm>
            <a:off x="681904" y="2492896"/>
            <a:ext cx="5702128" cy="11521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C129FCA-0DA5-48BF-0044-2E283759D741}"/>
              </a:ext>
            </a:extLst>
          </p:cNvPr>
          <p:cNvSpPr/>
          <p:nvPr/>
        </p:nvSpPr>
        <p:spPr bwMode="auto">
          <a:xfrm>
            <a:off x="2279576" y="4096367"/>
            <a:ext cx="1811851" cy="3716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606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3F968F-0DF1-0F91-4AEF-545D7CCB13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074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2435B2B-F648-63E6-CF13-7E4A1CAFFF6F}"/>
              </a:ext>
            </a:extLst>
          </p:cNvPr>
          <p:cNvSpPr/>
          <p:nvPr/>
        </p:nvSpPr>
        <p:spPr bwMode="auto">
          <a:xfrm>
            <a:off x="681904" y="2492896"/>
            <a:ext cx="5054056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E21D727-9BE1-F1DA-96D2-1C8234824D42}"/>
              </a:ext>
            </a:extLst>
          </p:cNvPr>
          <p:cNvSpPr/>
          <p:nvPr/>
        </p:nvSpPr>
        <p:spPr bwMode="auto">
          <a:xfrm>
            <a:off x="2351584" y="3789041"/>
            <a:ext cx="1292224" cy="1079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5066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AF68AA-C753-9809-D03F-431DB548BB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66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557F547-6EF1-2407-C5AC-50AE73DE5DE9}"/>
              </a:ext>
            </a:extLst>
          </p:cNvPr>
          <p:cNvSpPr/>
          <p:nvPr/>
        </p:nvSpPr>
        <p:spPr bwMode="auto">
          <a:xfrm>
            <a:off x="681904" y="2492896"/>
            <a:ext cx="4982048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DB770AB7-CB74-1AE4-D888-23161E053CFB}"/>
              </a:ext>
            </a:extLst>
          </p:cNvPr>
          <p:cNvSpPr/>
          <p:nvPr/>
        </p:nvSpPr>
        <p:spPr bwMode="auto">
          <a:xfrm>
            <a:off x="2351584" y="3933056"/>
            <a:ext cx="1292224" cy="9855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691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283595-C56E-7BB7-5A27-61A5D48B1B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88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46B6706-4DF8-499E-566F-86ADA7774262}"/>
              </a:ext>
            </a:extLst>
          </p:cNvPr>
          <p:cNvSpPr/>
          <p:nvPr/>
        </p:nvSpPr>
        <p:spPr bwMode="auto">
          <a:xfrm>
            <a:off x="681904" y="2420888"/>
            <a:ext cx="5918152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05A1B23-DAF9-3C8A-4501-AEB00C63F273}"/>
              </a:ext>
            </a:extLst>
          </p:cNvPr>
          <p:cNvSpPr/>
          <p:nvPr/>
        </p:nvSpPr>
        <p:spPr bwMode="auto">
          <a:xfrm>
            <a:off x="2539047" y="3977622"/>
            <a:ext cx="809523" cy="3722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407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2024-08-13T06:42:53Z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