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77" r:id="rId14"/>
    <p:sldId id="375" r:id="rId15"/>
    <p:sldId id="374" r:id="rId16"/>
    <p:sldId id="372" r:id="rId17"/>
    <p:sldId id="370" r:id="rId18"/>
    <p:sldId id="369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3566"/>
            <a:ext cx="10800000" cy="750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F0880-A389-49F1-2EF7-D0C6176583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720000" y="827998"/>
            <a:ext cx="10800000" cy="572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19378-0F93-C361-7725-A84677B19B66}"/>
              </a:ext>
            </a:extLst>
          </p:cNvPr>
          <p:cNvSpPr/>
          <p:nvPr/>
        </p:nvSpPr>
        <p:spPr bwMode="auto">
          <a:xfrm>
            <a:off x="3166624" y="2852937"/>
            <a:ext cx="2281304" cy="62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2ECE2-BF77-F3BC-DD60-F1EE904B0371}"/>
              </a:ext>
            </a:extLst>
          </p:cNvPr>
          <p:cNvSpPr/>
          <p:nvPr/>
        </p:nvSpPr>
        <p:spPr bwMode="auto">
          <a:xfrm>
            <a:off x="7291746" y="4653136"/>
            <a:ext cx="406083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EFA79-E25B-F491-A26C-7C3C8ADEBFB1}"/>
              </a:ext>
            </a:extLst>
          </p:cNvPr>
          <p:cNvSpPr/>
          <p:nvPr/>
        </p:nvSpPr>
        <p:spPr bwMode="auto">
          <a:xfrm>
            <a:off x="1744168" y="5850638"/>
            <a:ext cx="9674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9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6A88B-E401-F6B0-ED81-BEB7E6EEE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87BEB-1D25-6848-F4E0-2A055191818F}"/>
              </a:ext>
            </a:extLst>
          </p:cNvPr>
          <p:cNvSpPr/>
          <p:nvPr/>
        </p:nvSpPr>
        <p:spPr bwMode="auto">
          <a:xfrm>
            <a:off x="4824761" y="2647161"/>
            <a:ext cx="352380" cy="4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FFCCB7-37C3-4F46-92CF-153FE5DD7B00}"/>
              </a:ext>
            </a:extLst>
          </p:cNvPr>
          <p:cNvSpPr/>
          <p:nvPr/>
        </p:nvSpPr>
        <p:spPr bwMode="auto">
          <a:xfrm>
            <a:off x="3967619" y="4599665"/>
            <a:ext cx="333333" cy="4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3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D7AF1-0F74-78C4-A7AF-DA22FB03B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0698F-19F5-1C0A-10D8-9D0BF5669B74}"/>
              </a:ext>
            </a:extLst>
          </p:cNvPr>
          <p:cNvSpPr/>
          <p:nvPr/>
        </p:nvSpPr>
        <p:spPr bwMode="auto">
          <a:xfrm>
            <a:off x="7358095" y="2999816"/>
            <a:ext cx="1942857" cy="41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54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D39F5-2CBD-9ECA-21E5-EDFCBFC41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8761C-E7AB-A7D8-FBCD-68DF982D2D9E}"/>
              </a:ext>
            </a:extLst>
          </p:cNvPr>
          <p:cNvSpPr/>
          <p:nvPr/>
        </p:nvSpPr>
        <p:spPr bwMode="auto">
          <a:xfrm>
            <a:off x="4120000" y="2852936"/>
            <a:ext cx="23360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63A58D8-EAE3-56CC-17A3-6745497434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26" b="82464"/>
          <a:stretch/>
        </p:blipFill>
        <p:spPr>
          <a:xfrm>
            <a:off x="1703512" y="3675084"/>
            <a:ext cx="1703592" cy="800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63A58D8-EAE3-56CC-17A3-6745497434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23842" r="10220" b="5200"/>
          <a:stretch/>
        </p:blipFill>
        <p:spPr>
          <a:xfrm>
            <a:off x="2879040" y="3781733"/>
            <a:ext cx="8640960" cy="288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570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07F37-9592-6D6D-FA4C-8A0DD131E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167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18246-5ABE-2F28-EDD5-8176C871D9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49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C782B-B3FF-F06E-C7CF-F8CC3B7E8C4F}"/>
              </a:ext>
            </a:extLst>
          </p:cNvPr>
          <p:cNvSpPr/>
          <p:nvPr/>
        </p:nvSpPr>
        <p:spPr bwMode="auto">
          <a:xfrm>
            <a:off x="683792" y="908720"/>
            <a:ext cx="9156624" cy="145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3E8507-78E9-7EE6-05FD-A171D4F14DC0}"/>
              </a:ext>
            </a:extLst>
          </p:cNvPr>
          <p:cNvSpPr/>
          <p:nvPr/>
        </p:nvSpPr>
        <p:spPr bwMode="auto">
          <a:xfrm>
            <a:off x="2279576" y="2666276"/>
            <a:ext cx="6985503" cy="4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75E210-459B-873D-5BEF-67C2DA08BE71}"/>
              </a:ext>
            </a:extLst>
          </p:cNvPr>
          <p:cNvSpPr/>
          <p:nvPr/>
        </p:nvSpPr>
        <p:spPr bwMode="auto">
          <a:xfrm>
            <a:off x="2279576" y="3417889"/>
            <a:ext cx="2952328" cy="58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9711815-6B3D-CCB8-020C-D0C190A564A4}"/>
              </a:ext>
            </a:extLst>
          </p:cNvPr>
          <p:cNvSpPr/>
          <p:nvPr/>
        </p:nvSpPr>
        <p:spPr bwMode="auto">
          <a:xfrm>
            <a:off x="720000" y="4365104"/>
            <a:ext cx="38638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620162-FF39-F5C4-9C18-06B821432974}"/>
              </a:ext>
            </a:extLst>
          </p:cNvPr>
          <p:cNvSpPr/>
          <p:nvPr/>
        </p:nvSpPr>
        <p:spPr bwMode="auto">
          <a:xfrm>
            <a:off x="683792" y="5661247"/>
            <a:ext cx="7356424" cy="103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3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8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47A7F-C13E-A20C-AB4F-5874E4A40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80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38462-0EEC-5220-E283-1137AD14C464}"/>
              </a:ext>
            </a:extLst>
          </p:cNvPr>
          <p:cNvSpPr/>
          <p:nvPr/>
        </p:nvSpPr>
        <p:spPr bwMode="auto">
          <a:xfrm>
            <a:off x="1479400" y="3140968"/>
            <a:ext cx="7064871" cy="4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F36BDD-24E1-A263-FF23-11369973DAFC}"/>
              </a:ext>
            </a:extLst>
          </p:cNvPr>
          <p:cNvSpPr/>
          <p:nvPr/>
        </p:nvSpPr>
        <p:spPr bwMode="auto">
          <a:xfrm>
            <a:off x="2961694" y="3717032"/>
            <a:ext cx="3926393" cy="61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8C686C-294B-EF26-191C-CD0A9ABA7802}"/>
              </a:ext>
            </a:extLst>
          </p:cNvPr>
          <p:cNvSpPr/>
          <p:nvPr/>
        </p:nvSpPr>
        <p:spPr bwMode="auto">
          <a:xfrm>
            <a:off x="1479400" y="4500068"/>
            <a:ext cx="4616600" cy="58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EB05B6-A149-13B2-D233-6F7750EF3A36}"/>
              </a:ext>
            </a:extLst>
          </p:cNvPr>
          <p:cNvSpPr/>
          <p:nvPr/>
        </p:nvSpPr>
        <p:spPr bwMode="auto">
          <a:xfrm>
            <a:off x="1479400" y="5157192"/>
            <a:ext cx="25337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9CC8A6-9CB5-4CD7-297F-743D5F20EBF6}"/>
              </a:ext>
            </a:extLst>
          </p:cNvPr>
          <p:cNvSpPr/>
          <p:nvPr/>
        </p:nvSpPr>
        <p:spPr bwMode="auto">
          <a:xfrm>
            <a:off x="1486703" y="5892278"/>
            <a:ext cx="2089017" cy="80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0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B653E-DC53-649F-EE61-EC75B5A9C1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"/>
          <a:stretch/>
        </p:blipFill>
        <p:spPr>
          <a:xfrm>
            <a:off x="720000" y="773576"/>
            <a:ext cx="9144000" cy="603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54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4887E-7F26-ED45-B5FD-496A34BA4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052AA-77E1-43D2-F1E1-DD998EDA6594}"/>
              </a:ext>
            </a:extLst>
          </p:cNvPr>
          <p:cNvSpPr/>
          <p:nvPr/>
        </p:nvSpPr>
        <p:spPr bwMode="auto">
          <a:xfrm>
            <a:off x="681904" y="2907647"/>
            <a:ext cx="3541888" cy="476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E746C-8DA5-CA04-E4F4-B43BEB01DD86}"/>
              </a:ext>
            </a:extLst>
          </p:cNvPr>
          <p:cNvSpPr/>
          <p:nvPr/>
        </p:nvSpPr>
        <p:spPr bwMode="auto">
          <a:xfrm>
            <a:off x="681904" y="3789040"/>
            <a:ext cx="34920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A353C6-5313-50CB-76E3-542D9D822512}"/>
              </a:ext>
            </a:extLst>
          </p:cNvPr>
          <p:cNvSpPr/>
          <p:nvPr/>
        </p:nvSpPr>
        <p:spPr bwMode="auto">
          <a:xfrm>
            <a:off x="681904" y="4581127"/>
            <a:ext cx="6998272" cy="71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6E746C-8DA5-CA04-E4F4-B43BEB01DD86}"/>
              </a:ext>
            </a:extLst>
          </p:cNvPr>
          <p:cNvSpPr/>
          <p:nvPr/>
        </p:nvSpPr>
        <p:spPr bwMode="auto">
          <a:xfrm>
            <a:off x="4173904" y="3789040"/>
            <a:ext cx="40823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1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B9B77-EAC1-A6AB-D8EB-3D780C38D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43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D3231-3BDE-423F-2D5A-4535FF09A1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36B22-2201-F3F3-B804-2DDA1F68262C}"/>
              </a:ext>
            </a:extLst>
          </p:cNvPr>
          <p:cNvSpPr/>
          <p:nvPr/>
        </p:nvSpPr>
        <p:spPr bwMode="auto">
          <a:xfrm>
            <a:off x="9984432" y="1844824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C4CFC-2DF4-0EA1-0420-2940A7153D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81"/>
          <a:stretch/>
        </p:blipFill>
        <p:spPr>
          <a:xfrm>
            <a:off x="720000" y="782460"/>
            <a:ext cx="9900000" cy="602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DEE84-76FF-203D-833B-D48BF5E1F47C}"/>
              </a:ext>
            </a:extLst>
          </p:cNvPr>
          <p:cNvSpPr/>
          <p:nvPr/>
        </p:nvSpPr>
        <p:spPr bwMode="auto">
          <a:xfrm>
            <a:off x="5469467" y="782460"/>
            <a:ext cx="4298941" cy="584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EDBCAA-564E-6925-98A6-7596FF56E3D2}"/>
              </a:ext>
            </a:extLst>
          </p:cNvPr>
          <p:cNvSpPr/>
          <p:nvPr/>
        </p:nvSpPr>
        <p:spPr bwMode="auto">
          <a:xfrm>
            <a:off x="1528069" y="1628800"/>
            <a:ext cx="2767731" cy="62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A15C20-D7D6-BA32-0F89-6C642A743BD8}"/>
              </a:ext>
            </a:extLst>
          </p:cNvPr>
          <p:cNvSpPr/>
          <p:nvPr/>
        </p:nvSpPr>
        <p:spPr bwMode="auto">
          <a:xfrm>
            <a:off x="3935760" y="2564904"/>
            <a:ext cx="5688632" cy="56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1895BE-D6B3-6A45-3267-DE17C9C78C72}"/>
              </a:ext>
            </a:extLst>
          </p:cNvPr>
          <p:cNvSpPr/>
          <p:nvPr/>
        </p:nvSpPr>
        <p:spPr bwMode="auto">
          <a:xfrm>
            <a:off x="1415480" y="3429001"/>
            <a:ext cx="2160240" cy="595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236859-C01D-409D-3E61-9C91C562C3D1}"/>
              </a:ext>
            </a:extLst>
          </p:cNvPr>
          <p:cNvSpPr/>
          <p:nvPr/>
        </p:nvSpPr>
        <p:spPr bwMode="auto">
          <a:xfrm>
            <a:off x="6672064" y="5229200"/>
            <a:ext cx="1139155" cy="563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8033E3-6537-8B63-B028-C4D9F5BB173C}"/>
              </a:ext>
            </a:extLst>
          </p:cNvPr>
          <p:cNvSpPr/>
          <p:nvPr/>
        </p:nvSpPr>
        <p:spPr bwMode="auto">
          <a:xfrm>
            <a:off x="8040216" y="6093296"/>
            <a:ext cx="1152128" cy="57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6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28BF5-1363-E454-8926-B3629B62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720000" y="782449"/>
            <a:ext cx="10116000" cy="6021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DD2AF6-C368-F5A0-513A-598BD76E52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1" t="1068" r="10351" b="51073"/>
          <a:stretch/>
        </p:blipFill>
        <p:spPr>
          <a:xfrm>
            <a:off x="10624412" y="2492896"/>
            <a:ext cx="1495551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8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D2AF6-C368-F5A0-513A-598BD76E5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7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A0126B-A48E-1AB9-BF60-593D98CEE4B6}"/>
              </a:ext>
            </a:extLst>
          </p:cNvPr>
          <p:cNvSpPr/>
          <p:nvPr/>
        </p:nvSpPr>
        <p:spPr bwMode="auto">
          <a:xfrm>
            <a:off x="686851" y="935744"/>
            <a:ext cx="6339704" cy="1413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AEDD64-FF0E-94BD-D5FB-C60A445584A5}"/>
              </a:ext>
            </a:extLst>
          </p:cNvPr>
          <p:cNvSpPr/>
          <p:nvPr/>
        </p:nvSpPr>
        <p:spPr bwMode="auto">
          <a:xfrm>
            <a:off x="686850" y="2492896"/>
            <a:ext cx="598521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FF33563-9F12-B232-750E-3342D1C440B2}"/>
              </a:ext>
            </a:extLst>
          </p:cNvPr>
          <p:cNvSpPr/>
          <p:nvPr/>
        </p:nvSpPr>
        <p:spPr bwMode="auto">
          <a:xfrm>
            <a:off x="686851" y="3789040"/>
            <a:ext cx="8145453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C636EAD-821A-4A23-1D7D-8867FCD01E12}"/>
              </a:ext>
            </a:extLst>
          </p:cNvPr>
          <p:cNvSpPr/>
          <p:nvPr/>
        </p:nvSpPr>
        <p:spPr bwMode="auto">
          <a:xfrm>
            <a:off x="686851" y="5013177"/>
            <a:ext cx="8505493" cy="1682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28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B9EED-9BA0-BB15-240D-753675BC94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895A9-2267-E3DB-6AA3-1F5C1F1C96EE}"/>
              </a:ext>
            </a:extLst>
          </p:cNvPr>
          <p:cNvSpPr/>
          <p:nvPr/>
        </p:nvSpPr>
        <p:spPr bwMode="auto">
          <a:xfrm>
            <a:off x="10128448" y="90872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0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F776D-8936-569B-162D-A93975557A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720000" y="874862"/>
            <a:ext cx="10800000" cy="579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15561-139A-B5E6-6D05-8A28D18B6F6C}"/>
              </a:ext>
            </a:extLst>
          </p:cNvPr>
          <p:cNvSpPr/>
          <p:nvPr/>
        </p:nvSpPr>
        <p:spPr bwMode="auto">
          <a:xfrm>
            <a:off x="10056440" y="874862"/>
            <a:ext cx="792088" cy="65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1821C-EB3A-8847-A46B-ADDB82244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17295-0AB5-F7E4-A526-18DE9821090C}"/>
              </a:ext>
            </a:extLst>
          </p:cNvPr>
          <p:cNvSpPr/>
          <p:nvPr/>
        </p:nvSpPr>
        <p:spPr bwMode="auto">
          <a:xfrm>
            <a:off x="10128448" y="285293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D6325-522B-0E48-E5B9-CCFFB79EE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C7735-E08A-1E2F-9C5C-9DC60F336C80}"/>
              </a:ext>
            </a:extLst>
          </p:cNvPr>
          <p:cNvSpPr/>
          <p:nvPr/>
        </p:nvSpPr>
        <p:spPr bwMode="auto">
          <a:xfrm>
            <a:off x="10200456" y="2852936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62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0D788-7259-9A12-D1C9-D699269DE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E8183-2FCD-3E9D-609E-7223DCE6CD07}"/>
              </a:ext>
            </a:extLst>
          </p:cNvPr>
          <p:cNvSpPr/>
          <p:nvPr/>
        </p:nvSpPr>
        <p:spPr bwMode="auto">
          <a:xfrm>
            <a:off x="10200456" y="90872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7C23CA-64D4-E6E6-8B8E-9A4EE00831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24159"/>
          <a:stretch/>
        </p:blipFill>
        <p:spPr>
          <a:xfrm>
            <a:off x="1271464" y="4716431"/>
            <a:ext cx="3791824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134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D73A7-86C6-7AE8-4393-DC3BFE7BE1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"/>
          <a:stretch/>
        </p:blipFill>
        <p:spPr>
          <a:xfrm>
            <a:off x="719999" y="827998"/>
            <a:ext cx="10800000" cy="5609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3D2A6-A48B-403E-FE26-6BDD85BD45B5}"/>
              </a:ext>
            </a:extLst>
          </p:cNvPr>
          <p:cNvSpPr/>
          <p:nvPr/>
        </p:nvSpPr>
        <p:spPr bwMode="auto">
          <a:xfrm>
            <a:off x="10128448" y="4869160"/>
            <a:ext cx="936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66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FD73C-D618-C14F-9FA1-1A60F88E2A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4136"/>
          <a:stretch/>
        </p:blipFill>
        <p:spPr>
          <a:xfrm>
            <a:off x="719999" y="764704"/>
            <a:ext cx="10440000" cy="601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ADFDC-987E-4CC1-1841-A6FD0C16493B}"/>
              </a:ext>
            </a:extLst>
          </p:cNvPr>
          <p:cNvSpPr/>
          <p:nvPr/>
        </p:nvSpPr>
        <p:spPr bwMode="auto">
          <a:xfrm>
            <a:off x="9840416" y="429309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6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