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1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54269"/>
            <a:ext cx="10800000" cy="549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D7091-E634-A606-C16E-E354D6749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D8788-62E4-712F-1F6E-C91B2EB15096}"/>
              </a:ext>
            </a:extLst>
          </p:cNvPr>
          <p:cNvSpPr/>
          <p:nvPr/>
        </p:nvSpPr>
        <p:spPr bwMode="auto">
          <a:xfrm>
            <a:off x="681903" y="2459202"/>
            <a:ext cx="7152381" cy="4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35E7B-EB73-E2E4-22F2-8B9A62AA0E35}"/>
              </a:ext>
            </a:extLst>
          </p:cNvPr>
          <p:cNvSpPr/>
          <p:nvPr/>
        </p:nvSpPr>
        <p:spPr bwMode="auto">
          <a:xfrm>
            <a:off x="3681904" y="3284984"/>
            <a:ext cx="4019048" cy="53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4FC22-7D10-3A46-E9DD-88CC1CF76DDE}"/>
              </a:ext>
            </a:extLst>
          </p:cNvPr>
          <p:cNvSpPr/>
          <p:nvPr/>
        </p:nvSpPr>
        <p:spPr bwMode="auto">
          <a:xfrm>
            <a:off x="6023992" y="4077072"/>
            <a:ext cx="223224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9F684F-D39B-5F7D-ED9B-086B97FF6BB5}"/>
              </a:ext>
            </a:extLst>
          </p:cNvPr>
          <p:cNvSpPr/>
          <p:nvPr/>
        </p:nvSpPr>
        <p:spPr bwMode="auto">
          <a:xfrm>
            <a:off x="6415238" y="5002375"/>
            <a:ext cx="2057026" cy="1144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7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2495F-E335-6422-1F7A-511EA7F14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04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9123A1-A694-9B9A-2DC1-0316F411C6A9}"/>
              </a:ext>
            </a:extLst>
          </p:cNvPr>
          <p:cNvSpPr/>
          <p:nvPr/>
        </p:nvSpPr>
        <p:spPr bwMode="auto">
          <a:xfrm>
            <a:off x="687546" y="2204864"/>
            <a:ext cx="540845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45B79DF-E65C-7152-5B7F-11754CCF9C93}"/>
              </a:ext>
            </a:extLst>
          </p:cNvPr>
          <p:cNvSpPr/>
          <p:nvPr/>
        </p:nvSpPr>
        <p:spPr bwMode="auto">
          <a:xfrm>
            <a:off x="1139261" y="3443059"/>
            <a:ext cx="4824536" cy="8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8D3676A-897E-8AC3-F519-69A2C32C4054}"/>
              </a:ext>
            </a:extLst>
          </p:cNvPr>
          <p:cNvSpPr/>
          <p:nvPr/>
        </p:nvSpPr>
        <p:spPr bwMode="auto">
          <a:xfrm>
            <a:off x="2351584" y="4483110"/>
            <a:ext cx="2808311" cy="962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18CFD0F-FF03-5D13-1AFA-62CD49D57AFF}"/>
              </a:ext>
            </a:extLst>
          </p:cNvPr>
          <p:cNvSpPr/>
          <p:nvPr/>
        </p:nvSpPr>
        <p:spPr bwMode="auto">
          <a:xfrm>
            <a:off x="3251339" y="5805264"/>
            <a:ext cx="1548517" cy="89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6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35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3C18E-1476-A23B-B3AF-CCB5FB6B2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9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DCFF4-9CEE-9231-D31C-8092C6B24185}"/>
              </a:ext>
            </a:extLst>
          </p:cNvPr>
          <p:cNvSpPr/>
          <p:nvPr/>
        </p:nvSpPr>
        <p:spPr bwMode="auto">
          <a:xfrm>
            <a:off x="686384" y="3215552"/>
            <a:ext cx="3756483" cy="38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98F5BA-3BCE-536B-4691-30B7F5759F27}"/>
              </a:ext>
            </a:extLst>
          </p:cNvPr>
          <p:cNvSpPr/>
          <p:nvPr/>
        </p:nvSpPr>
        <p:spPr bwMode="auto">
          <a:xfrm>
            <a:off x="1367090" y="4005064"/>
            <a:ext cx="2784694" cy="505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B63D68-6E0D-52E9-BBB9-2A99F7F6A569}"/>
              </a:ext>
            </a:extLst>
          </p:cNvPr>
          <p:cNvSpPr/>
          <p:nvPr/>
        </p:nvSpPr>
        <p:spPr bwMode="auto">
          <a:xfrm>
            <a:off x="1804084" y="4725144"/>
            <a:ext cx="184364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801B6A-5451-D4D8-3E73-695C2539F276}"/>
              </a:ext>
            </a:extLst>
          </p:cNvPr>
          <p:cNvSpPr/>
          <p:nvPr/>
        </p:nvSpPr>
        <p:spPr bwMode="auto">
          <a:xfrm>
            <a:off x="1919536" y="5516142"/>
            <a:ext cx="1800608" cy="87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37C21-90BF-6F79-8146-B0D367ED0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083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6075C-7D0E-050F-CB91-42E3E36469E0}"/>
              </a:ext>
            </a:extLst>
          </p:cNvPr>
          <p:cNvSpPr/>
          <p:nvPr/>
        </p:nvSpPr>
        <p:spPr bwMode="auto">
          <a:xfrm>
            <a:off x="683286" y="2508506"/>
            <a:ext cx="5196690" cy="42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05CEF7-F832-56FA-46EF-1CC202B7C316}"/>
              </a:ext>
            </a:extLst>
          </p:cNvPr>
          <p:cNvSpPr/>
          <p:nvPr/>
        </p:nvSpPr>
        <p:spPr bwMode="auto">
          <a:xfrm>
            <a:off x="1665376" y="3356991"/>
            <a:ext cx="3566528" cy="51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19D0A4-A9E0-82A1-F919-044D3A8ACDE5}"/>
              </a:ext>
            </a:extLst>
          </p:cNvPr>
          <p:cNvSpPr/>
          <p:nvPr/>
        </p:nvSpPr>
        <p:spPr bwMode="auto">
          <a:xfrm>
            <a:off x="1647020" y="4221088"/>
            <a:ext cx="3368859" cy="5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6BDD5D-A691-F324-0EE8-F6095375165C}"/>
              </a:ext>
            </a:extLst>
          </p:cNvPr>
          <p:cNvSpPr/>
          <p:nvPr/>
        </p:nvSpPr>
        <p:spPr bwMode="auto">
          <a:xfrm>
            <a:off x="2234438" y="5107322"/>
            <a:ext cx="205596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1C405A-6DB2-5DF4-5713-AD63FE34F08E}"/>
              </a:ext>
            </a:extLst>
          </p:cNvPr>
          <p:cNvSpPr/>
          <p:nvPr/>
        </p:nvSpPr>
        <p:spPr bwMode="auto">
          <a:xfrm>
            <a:off x="2783632" y="5961351"/>
            <a:ext cx="169034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C0230-46C3-DCFD-5070-0DC07B74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DB6A0-0A9A-A5EC-CE3E-25F18D5DB7ED}"/>
              </a:ext>
            </a:extLst>
          </p:cNvPr>
          <p:cNvSpPr/>
          <p:nvPr/>
        </p:nvSpPr>
        <p:spPr bwMode="auto">
          <a:xfrm>
            <a:off x="681904" y="2515319"/>
            <a:ext cx="7502328" cy="47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B14504-DA21-73DE-F152-E0DA732979F3}"/>
              </a:ext>
            </a:extLst>
          </p:cNvPr>
          <p:cNvSpPr/>
          <p:nvPr/>
        </p:nvSpPr>
        <p:spPr bwMode="auto">
          <a:xfrm>
            <a:off x="1977142" y="3440008"/>
            <a:ext cx="5919058" cy="42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1F5F13-FF3B-1E85-8101-090C138F67FA}"/>
              </a:ext>
            </a:extLst>
          </p:cNvPr>
          <p:cNvSpPr/>
          <p:nvPr/>
        </p:nvSpPr>
        <p:spPr bwMode="auto">
          <a:xfrm>
            <a:off x="3920000" y="4336099"/>
            <a:ext cx="1495238" cy="41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C45948-F8E7-3582-9CCA-B6AAAC924211}"/>
              </a:ext>
            </a:extLst>
          </p:cNvPr>
          <p:cNvSpPr/>
          <p:nvPr/>
        </p:nvSpPr>
        <p:spPr bwMode="auto">
          <a:xfrm>
            <a:off x="4186666" y="5157192"/>
            <a:ext cx="1621302" cy="102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53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32E46-A7B3-F232-1E8A-97EDFE757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16B71-5B2C-4137-A7C2-8BADB7A26EA1}"/>
              </a:ext>
            </a:extLst>
          </p:cNvPr>
          <p:cNvSpPr/>
          <p:nvPr/>
        </p:nvSpPr>
        <p:spPr bwMode="auto">
          <a:xfrm>
            <a:off x="681904" y="2516405"/>
            <a:ext cx="5990476" cy="43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B9562-2377-C25E-59F9-9D86B3C336F9}"/>
              </a:ext>
            </a:extLst>
          </p:cNvPr>
          <p:cNvSpPr/>
          <p:nvPr/>
        </p:nvSpPr>
        <p:spPr bwMode="auto">
          <a:xfrm>
            <a:off x="1929523" y="3441691"/>
            <a:ext cx="4742857" cy="3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85AE72-BE70-707F-823C-3C0CB40612EA}"/>
              </a:ext>
            </a:extLst>
          </p:cNvPr>
          <p:cNvSpPr/>
          <p:nvPr/>
        </p:nvSpPr>
        <p:spPr bwMode="auto">
          <a:xfrm>
            <a:off x="5177142" y="4328820"/>
            <a:ext cx="1428571" cy="37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2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54ED2-5686-1519-6488-A18E39310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18AAF-DD06-3B4D-F9DD-99810C98E9C0}"/>
              </a:ext>
            </a:extLst>
          </p:cNvPr>
          <p:cNvSpPr/>
          <p:nvPr/>
        </p:nvSpPr>
        <p:spPr bwMode="auto">
          <a:xfrm>
            <a:off x="681904" y="2487845"/>
            <a:ext cx="5774136" cy="43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64CADC-2516-0FE2-91E8-2F888A68D2B3}"/>
              </a:ext>
            </a:extLst>
          </p:cNvPr>
          <p:cNvSpPr/>
          <p:nvPr/>
        </p:nvSpPr>
        <p:spPr bwMode="auto">
          <a:xfrm>
            <a:off x="1977142" y="3356992"/>
            <a:ext cx="447889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9BFBF2-5E17-6E7E-F100-BBA6199591F5}"/>
              </a:ext>
            </a:extLst>
          </p:cNvPr>
          <p:cNvSpPr/>
          <p:nvPr/>
        </p:nvSpPr>
        <p:spPr bwMode="auto">
          <a:xfrm>
            <a:off x="3710476" y="4290781"/>
            <a:ext cx="1942857" cy="391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8493BC-41C3-ED8E-E31A-65A660DFBAFD}"/>
              </a:ext>
            </a:extLst>
          </p:cNvPr>
          <p:cNvSpPr/>
          <p:nvPr/>
        </p:nvSpPr>
        <p:spPr bwMode="auto">
          <a:xfrm>
            <a:off x="4167619" y="5187480"/>
            <a:ext cx="1180952" cy="37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50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05EFC-B8DA-8030-B415-1E06F4BCD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537C8-104F-97BF-DB08-D6195E5778F4}"/>
              </a:ext>
            </a:extLst>
          </p:cNvPr>
          <p:cNvSpPr/>
          <p:nvPr/>
        </p:nvSpPr>
        <p:spPr bwMode="auto">
          <a:xfrm>
            <a:off x="681904" y="2486266"/>
            <a:ext cx="7862368" cy="4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3634F0-3515-D30A-22D6-1A315B483EB8}"/>
              </a:ext>
            </a:extLst>
          </p:cNvPr>
          <p:cNvSpPr/>
          <p:nvPr/>
        </p:nvSpPr>
        <p:spPr bwMode="auto">
          <a:xfrm>
            <a:off x="1948571" y="3372582"/>
            <a:ext cx="5466666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A5F6DF-F059-70AF-4B1A-D2276CC3544E}"/>
              </a:ext>
            </a:extLst>
          </p:cNvPr>
          <p:cNvSpPr/>
          <p:nvPr/>
        </p:nvSpPr>
        <p:spPr bwMode="auto">
          <a:xfrm>
            <a:off x="2207568" y="4077072"/>
            <a:ext cx="2952328" cy="58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026534-D78E-52AD-BDFF-77D1364B15DA}"/>
              </a:ext>
            </a:extLst>
          </p:cNvPr>
          <p:cNvSpPr/>
          <p:nvPr/>
        </p:nvSpPr>
        <p:spPr bwMode="auto">
          <a:xfrm>
            <a:off x="3186666" y="4925267"/>
            <a:ext cx="1613190" cy="116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57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89BBE-9970-93CB-2E95-50FBC85E4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BA7C3-F322-71F7-AFFA-B2DD06C2D35E}"/>
              </a:ext>
            </a:extLst>
          </p:cNvPr>
          <p:cNvSpPr/>
          <p:nvPr/>
        </p:nvSpPr>
        <p:spPr bwMode="auto">
          <a:xfrm>
            <a:off x="681904" y="2478280"/>
            <a:ext cx="7574336" cy="4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91942-D283-1D62-6209-A71E3843BAAD}"/>
              </a:ext>
            </a:extLst>
          </p:cNvPr>
          <p:cNvSpPr/>
          <p:nvPr/>
        </p:nvSpPr>
        <p:spPr bwMode="auto">
          <a:xfrm>
            <a:off x="2196190" y="3284984"/>
            <a:ext cx="5555994" cy="47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ECA7D2-B786-5547-8281-BE57EF4048EB}"/>
              </a:ext>
            </a:extLst>
          </p:cNvPr>
          <p:cNvSpPr/>
          <p:nvPr/>
        </p:nvSpPr>
        <p:spPr bwMode="auto">
          <a:xfrm>
            <a:off x="3672380" y="4223953"/>
            <a:ext cx="1495238" cy="372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64BF07-7ADC-44D3-8FA6-5F445B166C04}"/>
              </a:ext>
            </a:extLst>
          </p:cNvPr>
          <p:cNvSpPr/>
          <p:nvPr/>
        </p:nvSpPr>
        <p:spPr bwMode="auto">
          <a:xfrm>
            <a:off x="3920000" y="5013176"/>
            <a:ext cx="159993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3AD88-F42A-70A2-266D-8CBE16B66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C8F4E-4F70-5122-82DA-676EC74F7E1A}"/>
              </a:ext>
            </a:extLst>
          </p:cNvPr>
          <p:cNvSpPr/>
          <p:nvPr/>
        </p:nvSpPr>
        <p:spPr bwMode="auto">
          <a:xfrm>
            <a:off x="681904" y="2506799"/>
            <a:ext cx="8654456" cy="44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B87354-553E-6C64-550A-C04B1699C8E7}"/>
              </a:ext>
            </a:extLst>
          </p:cNvPr>
          <p:cNvSpPr/>
          <p:nvPr/>
        </p:nvSpPr>
        <p:spPr bwMode="auto">
          <a:xfrm>
            <a:off x="2691428" y="3356992"/>
            <a:ext cx="5996860" cy="54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1C70FB-191C-9A4F-BFEA-FEA955A117C6}"/>
              </a:ext>
            </a:extLst>
          </p:cNvPr>
          <p:cNvSpPr/>
          <p:nvPr/>
        </p:nvSpPr>
        <p:spPr bwMode="auto">
          <a:xfrm>
            <a:off x="5024761" y="4261908"/>
            <a:ext cx="1895238" cy="372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6BF802-9015-F8D1-4FE8-9C907FB90BA4}"/>
              </a:ext>
            </a:extLst>
          </p:cNvPr>
          <p:cNvSpPr/>
          <p:nvPr/>
        </p:nvSpPr>
        <p:spPr bwMode="auto">
          <a:xfrm>
            <a:off x="5672380" y="5110846"/>
            <a:ext cx="1180952" cy="372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3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