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1" r:id="rId6"/>
    <p:sldId id="375" r:id="rId7"/>
    <p:sldId id="377" r:id="rId8"/>
    <p:sldId id="378" r:id="rId9"/>
    <p:sldId id="379" r:id="rId10"/>
    <p:sldId id="381" r:id="rId11"/>
    <p:sldId id="389" r:id="rId12"/>
    <p:sldId id="382" r:id="rId13"/>
    <p:sldId id="383" r:id="rId14"/>
    <p:sldId id="384" r:id="rId15"/>
    <p:sldId id="386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2" name="yt_shape_12532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531" name="yt_image_12531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34" name="yt_shape_12534"/>
          <p:cNvSpPr txBox="1"/>
          <p:nvPr/>
        </p:nvSpPr>
        <p:spPr>
          <a:xfrm>
            <a:off x="540119" y="159758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去分母的方法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依据等式的性质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方程两边各项都乘以所有分母的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将分母去掉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解一元一次方程的一般步骤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去分母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de54,isEnd"/>
              </a:rPr>
              <a:t>；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系数化为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A32C0CD-86DF-8D0E-8A22-49499260B81F}"/>
              </a:ext>
            </a:extLst>
          </p:cNvPr>
          <p:cNvSpPr txBox="1"/>
          <p:nvPr/>
        </p:nvSpPr>
        <p:spPr>
          <a:xfrm>
            <a:off x="10127507" y="1550777"/>
            <a:ext cx="147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4_1167d"/>
              </a:rPr>
              <a:t>最小公倍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EBCBD0F-D783-5F84-6E36-F1691D21D3D9}"/>
              </a:ext>
            </a:extLst>
          </p:cNvPr>
          <p:cNvSpPr txBox="1"/>
          <p:nvPr/>
        </p:nvSpPr>
        <p:spPr>
          <a:xfrm>
            <a:off x="450108" y="202626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3803CD-D640-BA1B-3329-F349EE78081C}"/>
              </a:ext>
            </a:extLst>
          </p:cNvPr>
          <p:cNvSpPr txBox="1"/>
          <p:nvPr/>
        </p:nvSpPr>
        <p:spPr>
          <a:xfrm>
            <a:off x="9822707" y="250175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C56AF70-419F-9A07-DB37-8E26B4A6F5BD}"/>
              </a:ext>
            </a:extLst>
          </p:cNvPr>
          <p:cNvSpPr txBox="1"/>
          <p:nvPr/>
        </p:nvSpPr>
        <p:spPr>
          <a:xfrm>
            <a:off x="1516908" y="2977241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88" name="yt_shape_12588"/>
              <p:cNvSpPr txBox="1"/>
              <p:nvPr/>
            </p:nvSpPr>
            <p:spPr>
              <a:xfrm>
                <a:off x="540000" y="900000"/>
                <a:ext cx="6228885" cy="32416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原方程可变形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移项、合并同类项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588" name="yt_shape_12588" descr="{&quot;rangeId&quot;:2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228885" cy="3241657"/>
              </a:xfrm>
              <a:prstGeom prst="rect">
                <a:avLst/>
              </a:prstGeom>
              <a:blipFill>
                <a:blip r:embed="rId2"/>
                <a:stretch>
                  <a:fillRect l="-3036" r="-2155" b="-50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5B295F8-0F28-BC4F-6F85-25A096E2BA32}"/>
                  </a:ext>
                </a:extLst>
              </p:cNvPr>
              <p:cNvSpPr txBox="1"/>
              <p:nvPr/>
            </p:nvSpPr>
            <p:spPr>
              <a:xfrm>
                <a:off x="449989" y="1537788"/>
                <a:ext cx="6348730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原方程可变形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4}">
                <a:extLst>
                  <a:ext uri="{FF2B5EF4-FFF2-40B4-BE49-F238E27FC236}">
                    <a16:creationId xmlns:a16="http://schemas.microsoft.com/office/drawing/2014/main" id="{95B295F8-0F28-BC4F-6F85-25A096E2BA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7788"/>
                <a:ext cx="6348730" cy="768490"/>
              </a:xfrm>
              <a:prstGeom prst="rect">
                <a:avLst/>
              </a:prstGeom>
              <a:blipFill>
                <a:blip r:embed="rId3"/>
                <a:stretch>
                  <a:fillRect l="-1537" r="-163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D028FDE-D848-79A5-9AFA-D7824A93E8AF}"/>
              </a:ext>
            </a:extLst>
          </p:cNvPr>
          <p:cNvSpPr txBox="1"/>
          <p:nvPr/>
        </p:nvSpPr>
        <p:spPr>
          <a:xfrm>
            <a:off x="449989" y="2212666"/>
            <a:ext cx="551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98AAEA6-706E-7197-2699-2A39962C4943}"/>
              </a:ext>
            </a:extLst>
          </p:cNvPr>
          <p:cNvSpPr txBox="1"/>
          <p:nvPr/>
        </p:nvSpPr>
        <p:spPr>
          <a:xfrm>
            <a:off x="449989" y="2688154"/>
            <a:ext cx="490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4740D16-8F80-25C9-4FF8-E028950DB764}"/>
              </a:ext>
            </a:extLst>
          </p:cNvPr>
          <p:cNvSpPr txBox="1"/>
          <p:nvPr/>
        </p:nvSpPr>
        <p:spPr>
          <a:xfrm>
            <a:off x="449989" y="3163642"/>
            <a:ext cx="452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移项、合并同类项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56267B8-4A7D-ED07-AE48-B7A19192790F}"/>
              </a:ext>
            </a:extLst>
          </p:cNvPr>
          <p:cNvSpPr txBox="1"/>
          <p:nvPr/>
        </p:nvSpPr>
        <p:spPr>
          <a:xfrm>
            <a:off x="449989" y="3639130"/>
            <a:ext cx="300107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92" name="yt_shape_12592"/>
              <p:cNvSpPr txBox="1"/>
              <p:nvPr/>
            </p:nvSpPr>
            <p:spPr>
              <a:xfrm>
                <a:off x="540119" y="900000"/>
                <a:ext cx="11492915" cy="41383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是一元一次方程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0e4c7"/>
                  </a:rPr>
                  <a:t>－</a:t>
                </a:r>
                <a:b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故所要求解的方程为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592" name="yt_shape_12592" descr="{&quot;rangeId&quot;:15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138377"/>
              </a:xfrm>
              <a:prstGeom prst="rect">
                <a:avLst/>
              </a:prstGeom>
              <a:blipFill>
                <a:blip r:embed="rId2"/>
                <a:stretch>
                  <a:fillRect l="-1645" b="-14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C663B4F-A3A9-8E25-96C8-49952D2873BD}"/>
              </a:ext>
            </a:extLst>
          </p:cNvPr>
          <p:cNvSpPr txBox="1"/>
          <p:nvPr/>
        </p:nvSpPr>
        <p:spPr>
          <a:xfrm>
            <a:off x="450108" y="2209808"/>
            <a:ext cx="6298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29B5141-2C28-4769-A707-46D896518DA5}"/>
              </a:ext>
            </a:extLst>
          </p:cNvPr>
          <p:cNvSpPr txBox="1"/>
          <p:nvPr/>
        </p:nvSpPr>
        <p:spPr>
          <a:xfrm>
            <a:off x="450108" y="2685296"/>
            <a:ext cx="1715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D1EB68A-6FDD-ADAF-06FE-909F155A72DC}"/>
              </a:ext>
            </a:extLst>
          </p:cNvPr>
          <p:cNvSpPr txBox="1"/>
          <p:nvPr/>
        </p:nvSpPr>
        <p:spPr>
          <a:xfrm>
            <a:off x="450108" y="3160784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故所要求解的方程为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0AA4C34-26EF-E1C6-7B1C-E2F906C624E3}"/>
                  </a:ext>
                </a:extLst>
              </p:cNvPr>
              <p:cNvSpPr txBox="1"/>
              <p:nvPr/>
            </p:nvSpPr>
            <p:spPr>
              <a:xfrm>
                <a:off x="450108" y="3636272"/>
                <a:ext cx="2503425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5, 'hasSerialNum': 1, 'pageBreak': True}">
                <a:extLst>
                  <a:ext uri="{FF2B5EF4-FFF2-40B4-BE49-F238E27FC236}">
                    <a16:creationId xmlns:a16="http://schemas.microsoft.com/office/drawing/2014/main" id="{C0AA4C34-26EF-E1C6-7B1C-E2F906C624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36272"/>
                <a:ext cx="2503425" cy="775221"/>
              </a:xfrm>
              <a:prstGeom prst="rect">
                <a:avLst/>
              </a:prstGeom>
              <a:blipFill>
                <a:blip r:embed="rId3"/>
                <a:stretch>
                  <a:fillRect r="-3406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7EE62C0-4B1B-D082-E7B7-889A32CA450E}"/>
                  </a:ext>
                </a:extLst>
              </p:cNvPr>
              <p:cNvSpPr txBox="1"/>
              <p:nvPr/>
            </p:nvSpPr>
            <p:spPr>
              <a:xfrm>
                <a:off x="450108" y="4317881"/>
                <a:ext cx="200571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5, 'hasSerialNum': 1, 'pageBreak': True}">
                <a:extLst>
                  <a:ext uri="{FF2B5EF4-FFF2-40B4-BE49-F238E27FC236}">
                    <a16:creationId xmlns:a16="http://schemas.microsoft.com/office/drawing/2014/main" id="{D7EE62C0-4B1B-D082-E7B7-889A32CA45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17881"/>
                <a:ext cx="2005711" cy="727279"/>
              </a:xfrm>
              <a:prstGeom prst="rect">
                <a:avLst/>
              </a:prstGeom>
              <a:blipFill>
                <a:blip r:embed="rId4"/>
                <a:stretch>
                  <a:fillRect l="-4863" r="-4559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00" name="yt_shape_12600"/>
              <p:cNvSpPr txBox="1"/>
              <p:nvPr/>
            </p:nvSpPr>
            <p:spPr>
              <a:xfrm>
                <a:off x="540119" y="900000"/>
                <a:ext cx="11492915" cy="475181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芜湖二十九中月考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某同学在去分母时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f999c"/>
                  </a:rPr>
                  <a:t>方程</a:t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右边的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没有乘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因而求得的方程的解为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试求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9c484"/>
                  </a:rPr>
                  <a:t>并求出原方程</a:t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的正确的解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根据该同学的做法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是方程的解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代入原方程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00" name="yt_shape_12600" descr="{&quot;rangeId&quot;:1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751814"/>
              </a:xfrm>
              <a:prstGeom prst="rect">
                <a:avLst/>
              </a:prstGeom>
              <a:blipFill>
                <a:blip r:embed="rId2"/>
                <a:stretch>
                  <a:fillRect l="-1645" b="-30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210BB44-B268-DD22-9415-0CCA47A7FC3A}"/>
              </a:ext>
            </a:extLst>
          </p:cNvPr>
          <p:cNvSpPr txBox="1"/>
          <p:nvPr/>
        </p:nvSpPr>
        <p:spPr>
          <a:xfrm>
            <a:off x="450108" y="2557852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根据该同学的做法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664345-6E8D-9FC1-7E18-224C8D638B0F}"/>
              </a:ext>
            </a:extLst>
          </p:cNvPr>
          <p:cNvSpPr txBox="1"/>
          <p:nvPr/>
        </p:nvSpPr>
        <p:spPr>
          <a:xfrm>
            <a:off x="450108" y="3033340"/>
            <a:ext cx="5023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334BA99-5BBD-BFCA-E345-D93621884B74}"/>
              </a:ext>
            </a:extLst>
          </p:cNvPr>
          <p:cNvSpPr txBox="1"/>
          <p:nvPr/>
        </p:nvSpPr>
        <p:spPr>
          <a:xfrm>
            <a:off x="450108" y="3508828"/>
            <a:ext cx="4925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是方程的解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9C6649-574F-0402-472F-D3C02158305D}"/>
              </a:ext>
            </a:extLst>
          </p:cNvPr>
          <p:cNvSpPr txBox="1"/>
          <p:nvPr/>
        </p:nvSpPr>
        <p:spPr>
          <a:xfrm>
            <a:off x="450108" y="3984316"/>
            <a:ext cx="3323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代入原方程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BBC71C7-80E5-46D1-C513-E24149871884}"/>
                  </a:ext>
                </a:extLst>
              </p:cNvPr>
              <p:cNvSpPr txBox="1"/>
              <p:nvPr/>
            </p:nvSpPr>
            <p:spPr>
              <a:xfrm>
                <a:off x="450108" y="4459805"/>
                <a:ext cx="2374837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6, 'hasSerialNum': 1}">
                <a:extLst>
                  <a:ext uri="{FF2B5EF4-FFF2-40B4-BE49-F238E27FC236}">
                    <a16:creationId xmlns:a16="http://schemas.microsoft.com/office/drawing/2014/main" id="{1BBC71C7-80E5-46D1-C513-E241498718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459805"/>
                <a:ext cx="2374837" cy="768490"/>
              </a:xfrm>
              <a:prstGeom prst="rect">
                <a:avLst/>
              </a:prstGeom>
              <a:blipFill>
                <a:blip r:embed="rId3"/>
                <a:stretch>
                  <a:fillRect r="-385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28BA8823-D137-E3D5-9DBB-E5C3BF750F81}"/>
              </a:ext>
            </a:extLst>
          </p:cNvPr>
          <p:cNvSpPr txBox="1"/>
          <p:nvPr/>
        </p:nvSpPr>
        <p:spPr>
          <a:xfrm>
            <a:off x="450108" y="5134682"/>
            <a:ext cx="193427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6" name="yt_shape_12606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605" name="yt_image_12605" title="H_50.94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608" name="yt_shape_12608"/>
              <p:cNvSpPr txBox="1"/>
              <p:nvPr/>
            </p:nvSpPr>
            <p:spPr>
              <a:xfrm>
                <a:off x="540000" y="1546795"/>
                <a:ext cx="7386317" cy="18005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表示的数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表示的数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之间的距离为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由题意可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608" name="yt_shape_12608" descr="{&quot;rangeId&quot;:1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46795"/>
                <a:ext cx="7386317" cy="1800558"/>
              </a:xfrm>
              <a:prstGeom prst="rect">
                <a:avLst/>
              </a:prstGeom>
              <a:blipFill>
                <a:blip r:embed="rId3"/>
                <a:stretch>
                  <a:fillRect l="-2560" r="-1569" b="-47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613" name="yt_image_12613" title="H_21.51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02309" y="2869875"/>
            <a:ext cx="2249690" cy="27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615" name="yt_shape_12615"/>
              <p:cNvSpPr txBox="1"/>
              <p:nvPr/>
            </p:nvSpPr>
            <p:spPr>
              <a:xfrm>
                <a:off x="540000" y="3561146"/>
                <a:ext cx="9978694" cy="29636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到原点的距离是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到原点的距离的一半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由数轴可知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原点不可能在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的右侧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则可分以下两种情况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当原点在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左侧时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当原点在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之间时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综上所述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的值为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615" name="yt_shape_12615" descr="{&quot;rangeId&quot;:1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61146"/>
                <a:ext cx="9978694" cy="2963696"/>
              </a:xfrm>
              <a:prstGeom prst="rect">
                <a:avLst/>
              </a:prstGeom>
              <a:blipFill>
                <a:blip r:embed="rId5"/>
                <a:stretch>
                  <a:fillRect l="-1894" t="-1646" r="-916" b="-26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81AF74B-C9CC-CED3-76F0-8711B367DED5}"/>
                  </a:ext>
                </a:extLst>
              </p:cNvPr>
              <p:cNvSpPr txBox="1"/>
              <p:nvPr/>
            </p:nvSpPr>
            <p:spPr>
              <a:xfrm>
                <a:off x="449989" y="2648704"/>
                <a:ext cx="6799643" cy="7280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由题意可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文本框 1" descr="{'rangeId': 18, 'hasSerialNum': 1}">
                <a:extLst>
                  <a:ext uri="{FF2B5EF4-FFF2-40B4-BE49-F238E27FC236}">
                    <a16:creationId xmlns:a16="http://schemas.microsoft.com/office/drawing/2014/main" id="{881AF74B-C9CC-CED3-76F0-8711B367DE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48704"/>
                <a:ext cx="6799643" cy="728041"/>
              </a:xfrm>
              <a:prstGeom prst="rect">
                <a:avLst/>
              </a:prstGeom>
              <a:blipFill>
                <a:blip r:embed="rId6"/>
                <a:stretch>
                  <a:fillRect l="-1435" r="-1435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A66028E-31AE-EBB3-DA9F-5E51CD74FC56}"/>
              </a:ext>
            </a:extLst>
          </p:cNvPr>
          <p:cNvSpPr txBox="1"/>
          <p:nvPr/>
        </p:nvSpPr>
        <p:spPr>
          <a:xfrm>
            <a:off x="449989" y="3989828"/>
            <a:ext cx="10062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由数轴可知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原点不可能在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的右侧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则可分以下两种情况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2AD5251-6841-051B-445F-4C271E275428}"/>
                  </a:ext>
                </a:extLst>
              </p:cNvPr>
              <p:cNvSpPr txBox="1"/>
              <p:nvPr/>
            </p:nvSpPr>
            <p:spPr>
              <a:xfrm>
                <a:off x="449989" y="4465316"/>
                <a:ext cx="7761668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当原点在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左侧时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18}">
                <a:extLst>
                  <a:ext uri="{FF2B5EF4-FFF2-40B4-BE49-F238E27FC236}">
                    <a16:creationId xmlns:a16="http://schemas.microsoft.com/office/drawing/2014/main" id="{12AD5251-6841-051B-445F-4C271E2754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65316"/>
                <a:ext cx="7761668" cy="766839"/>
              </a:xfrm>
              <a:prstGeom prst="rect">
                <a:avLst/>
              </a:prstGeom>
              <a:blipFill>
                <a:blip r:embed="rId7"/>
                <a:stretch>
                  <a:fillRect l="-1257" r="-125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EC809CF-AC97-77D5-F2CD-A2BC2337B668}"/>
                  </a:ext>
                </a:extLst>
              </p:cNvPr>
              <p:cNvSpPr txBox="1"/>
              <p:nvPr/>
            </p:nvSpPr>
            <p:spPr>
              <a:xfrm>
                <a:off x="449989" y="5138543"/>
                <a:ext cx="869988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当原点在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之间时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5" name="文本框 4" descr="{'rangeId': 18}">
                <a:extLst>
                  <a:ext uri="{FF2B5EF4-FFF2-40B4-BE49-F238E27FC236}">
                    <a16:creationId xmlns:a16="http://schemas.microsoft.com/office/drawing/2014/main" id="{BEC809CF-AC97-77D5-F2CD-A2BC2337B6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38543"/>
                <a:ext cx="8699881" cy="768490"/>
              </a:xfrm>
              <a:prstGeom prst="rect">
                <a:avLst/>
              </a:prstGeom>
              <a:blipFill>
                <a:blip r:embed="rId8"/>
                <a:stretch>
                  <a:fillRect l="-1121" r="-105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A143724-5A6D-B670-C47F-F2036064BC4F}"/>
                  </a:ext>
                </a:extLst>
              </p:cNvPr>
              <p:cNvSpPr txBox="1"/>
              <p:nvPr/>
            </p:nvSpPr>
            <p:spPr>
              <a:xfrm>
                <a:off x="449989" y="5813422"/>
                <a:ext cx="3828161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综上所述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的值为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6" name="文本框 5" descr="{'rangeId': 18}">
                <a:extLst>
                  <a:ext uri="{FF2B5EF4-FFF2-40B4-BE49-F238E27FC236}">
                    <a16:creationId xmlns:a16="http://schemas.microsoft.com/office/drawing/2014/main" id="{6A143724-5A6D-B670-C47F-F2036064BC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13422"/>
                <a:ext cx="3828161" cy="729565"/>
              </a:xfrm>
              <a:prstGeom prst="rect">
                <a:avLst/>
              </a:prstGeom>
              <a:blipFill>
                <a:blip r:embed="rId9"/>
                <a:stretch>
                  <a:fillRect l="-2548" r="-238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1" name="yt_shape_12621"/>
          <p:cNvSpPr txBox="1"/>
          <p:nvPr/>
        </p:nvSpPr>
        <p:spPr>
          <a:xfrm>
            <a:off x="3151001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 dirty="0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2620" name="yt_image_12620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0404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23" name="yt_shape_12623"/>
          <p:cNvSpPr txBox="1"/>
          <p:nvPr/>
        </p:nvSpPr>
        <p:spPr>
          <a:xfrm>
            <a:off x="4403229" y="1378425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一元一次方程与字母参数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624" name="yt_shape_12624"/>
              <p:cNvSpPr txBox="1"/>
              <p:nvPr/>
            </p:nvSpPr>
            <p:spPr>
              <a:xfrm>
                <a:off x="540000" y="1857728"/>
                <a:ext cx="9518440" cy="6514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【例】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2624" name="yt_shape_12624" descr="{&quot;rangeId&quot;:2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7728"/>
                <a:ext cx="9518440" cy="651460"/>
              </a:xfrm>
              <a:prstGeom prst="rect">
                <a:avLst/>
              </a:prstGeom>
              <a:blipFill>
                <a:blip r:embed="rId3"/>
                <a:stretch>
                  <a:fillRect l="-1986" r="-961" b="-14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626" name="yt_table_1262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8608770"/>
              </p:ext>
            </p:extLst>
          </p:nvPr>
        </p:nvGraphicFramePr>
        <p:xfrm>
          <a:off x="540056" y="2559976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611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12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13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628" name="yt_shape_12628"/>
              <p:cNvSpPr txBox="1"/>
              <p:nvPr/>
            </p:nvSpPr>
            <p:spPr>
              <a:xfrm>
                <a:off x="540000" y="3086147"/>
                <a:ext cx="11492915" cy="132074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的解互为相反数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35ef9,isEnd"/>
                  </a:rPr>
                  <a:t>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值为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eb466,isEnd"/>
                  </a:rPr>
                  <a:t>的解相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2628" name="yt_shape_126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86147"/>
                <a:ext cx="11492915" cy="1320746"/>
              </a:xfrm>
              <a:prstGeom prst="rect">
                <a:avLst/>
              </a:prstGeom>
              <a:blipFill>
                <a:blip r:embed="rId4"/>
                <a:stretch>
                  <a:fillRect l="-1645" b="-995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775FAFA-D759-5D0C-0E33-78AE383F9F76}"/>
              </a:ext>
            </a:extLst>
          </p:cNvPr>
          <p:cNvSpPr txBox="1"/>
          <p:nvPr/>
        </p:nvSpPr>
        <p:spPr>
          <a:xfrm>
            <a:off x="9046111" y="1810922"/>
            <a:ext cx="400748" cy="73877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BC10D61-8CA0-BD98-4373-E11E9CD5F31F}"/>
                  </a:ext>
                </a:extLst>
              </p:cNvPr>
              <p:cNvSpPr txBox="1"/>
              <p:nvPr/>
            </p:nvSpPr>
            <p:spPr>
              <a:xfrm>
                <a:off x="1412014" y="3573016"/>
                <a:ext cx="661099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BC10D61-8CA0-BD98-4373-E11E9CD5F3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2014" y="3573016"/>
                <a:ext cx="661099" cy="76906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8C602F7-2D47-4CC4-A254-A7BE1F0B9C60}"/>
              </a:ext>
            </a:extLst>
          </p:cNvPr>
          <p:cNvSpPr txBox="1"/>
          <p:nvPr/>
        </p:nvSpPr>
        <p:spPr>
          <a:xfrm>
            <a:off x="2221639" y="506168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7" name="yt_shape_12537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536" name="yt_image_12536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39" name="yt_shape_12539"/>
          <p:cNvSpPr txBox="1"/>
          <p:nvPr/>
        </p:nvSpPr>
        <p:spPr>
          <a:xfrm>
            <a:off x="540000" y="1603297"/>
            <a:ext cx="251992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去分母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540" name="yt_shape_12540"/>
              <p:cNvSpPr txBox="1"/>
              <p:nvPr/>
            </p:nvSpPr>
            <p:spPr>
              <a:xfrm>
                <a:off x="540000" y="2102862"/>
                <a:ext cx="9773188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为了去分母应将方程两边同时乘以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2540" name="yt_shape_12540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02862"/>
                <a:ext cx="9773188" cy="642163"/>
              </a:xfrm>
              <a:prstGeom prst="rect">
                <a:avLst/>
              </a:prstGeom>
              <a:blipFill>
                <a:blip r:embed="rId3"/>
                <a:stretch>
                  <a:fillRect l="-1934" r="-93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542" name="yt_table_1254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3875752"/>
              </p:ext>
            </p:extLst>
          </p:nvPr>
        </p:nvGraphicFramePr>
        <p:xfrm>
          <a:off x="540056" y="2795813"/>
          <a:ext cx="8076225" cy="475488"/>
        </p:xfrm>
        <a:graphic>
          <a:graphicData uri="http://schemas.openxmlformats.org/drawingml/2006/table">
            <a:tbl>
              <a:tblPr/>
              <a:tblGrid>
                <a:gridCol w="2190280">
                  <a:extLst>
                    <a:ext uri="{9D8B030D-6E8A-4147-A177-3AD203B41FA5}">
                      <a16:colId xmlns:a16="http://schemas.microsoft.com/office/drawing/2014/main" val="10599"/>
                    </a:ext>
                  </a:extLst>
                </a:gridCol>
                <a:gridCol w="2172221">
                  <a:extLst>
                    <a:ext uri="{9D8B030D-6E8A-4147-A177-3AD203B41FA5}">
                      <a16:colId xmlns:a16="http://schemas.microsoft.com/office/drawing/2014/main" val="10600"/>
                    </a:ext>
                  </a:extLst>
                </a:gridCol>
                <a:gridCol w="2329819">
                  <a:extLst>
                    <a:ext uri="{9D8B030D-6E8A-4147-A177-3AD203B41FA5}">
                      <a16:colId xmlns:a16="http://schemas.microsoft.com/office/drawing/2014/main" val="10601"/>
                    </a:ext>
                  </a:extLst>
                </a:gridCol>
                <a:gridCol w="1383905">
                  <a:extLst>
                    <a:ext uri="{9D8B030D-6E8A-4147-A177-3AD203B41FA5}">
                      <a16:colId xmlns:a16="http://schemas.microsoft.com/office/drawing/2014/main" val="106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544" name="yt_shape_12544"/>
              <p:cNvSpPr txBox="1"/>
              <p:nvPr/>
            </p:nvSpPr>
            <p:spPr>
              <a:xfrm>
                <a:off x="540000" y="3321984"/>
                <a:ext cx="8911927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阜阳市期末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把方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去分母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正确的是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2544" name="yt_shape_12544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21984"/>
                <a:ext cx="8911927" cy="641779"/>
              </a:xfrm>
              <a:prstGeom prst="rect">
                <a:avLst/>
              </a:prstGeom>
              <a:blipFill>
                <a:blip r:embed="rId4"/>
                <a:stretch>
                  <a:fillRect l="-2120" r="-109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546" name="yt_table_1254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0396527"/>
              </p:ext>
            </p:extLst>
          </p:nvPr>
        </p:nvGraphicFramePr>
        <p:xfrm>
          <a:off x="540056" y="4014551"/>
          <a:ext cx="7882256" cy="950976"/>
        </p:xfrm>
        <a:graphic>
          <a:graphicData uri="http://schemas.openxmlformats.org/drawingml/2006/table">
            <a:tbl>
              <a:tblPr/>
              <a:tblGrid>
                <a:gridCol w="4407218">
                  <a:extLst>
                    <a:ext uri="{9D8B030D-6E8A-4147-A177-3AD203B41FA5}">
                      <a16:colId xmlns:a16="http://schemas.microsoft.com/office/drawing/2014/main" val="10603"/>
                    </a:ext>
                  </a:extLst>
                </a:gridCol>
                <a:gridCol w="3475038">
                  <a:extLst>
                    <a:ext uri="{9D8B030D-6E8A-4147-A177-3AD203B41FA5}">
                      <a16:colId xmlns:a16="http://schemas.microsoft.com/office/drawing/2014/main" val="106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zh-CN" altLang="zh-CN" sz="2400" b="0" i="0" u="none" spc="375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2"/>
                  </a:ext>
                </a:extLst>
              </a:tr>
            </a:tbl>
          </a:graphicData>
        </a:graphic>
      </p:graphicFrame>
      <p:pic>
        <p:nvPicPr>
          <p:cNvPr id="3" name="yt_shape_1723550577593">
            <a:extLst>
              <a:ext uri="{FF2B5EF4-FFF2-40B4-BE49-F238E27FC236}">
                <a16:creationId xmlns:a16="http://schemas.microsoft.com/office/drawing/2014/main" id="{D64B46AE-00CC-77DC-ED9C-13E715F555E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D09048D-E552-1BBE-E22B-B8FBB89E096E}"/>
              </a:ext>
            </a:extLst>
          </p:cNvPr>
          <p:cNvSpPr txBox="1"/>
          <p:nvPr/>
        </p:nvSpPr>
        <p:spPr>
          <a:xfrm>
            <a:off x="9315859" y="2056056"/>
            <a:ext cx="383286" cy="7295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4546E90-4EBF-9462-22DE-5FA4A56B8F64}"/>
              </a:ext>
            </a:extLst>
          </p:cNvPr>
          <p:cNvSpPr txBox="1"/>
          <p:nvPr/>
        </p:nvSpPr>
        <p:spPr>
          <a:xfrm>
            <a:off x="8445464" y="3275178"/>
            <a:ext cx="400748" cy="72918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48" name="yt_shape_12548"/>
              <p:cNvSpPr txBox="1"/>
              <p:nvPr/>
            </p:nvSpPr>
            <p:spPr>
              <a:xfrm>
                <a:off x="540000" y="900000"/>
                <a:ext cx="8067145" cy="6440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分母中的小数化为整数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548" name="yt_shape_12548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067145" cy="644022"/>
              </a:xfrm>
              <a:prstGeom prst="rect">
                <a:avLst/>
              </a:prstGeom>
              <a:blipFill>
                <a:blip r:embed="rId2"/>
                <a:stretch>
                  <a:fillRect l="-2343" r="-136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550" name="yt_table_12550" title="H_100.1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62876188"/>
                  </p:ext>
                </p:extLst>
              </p:nvPr>
            </p:nvGraphicFramePr>
            <p:xfrm>
              <a:off x="540056" y="1594810"/>
              <a:ext cx="7003225" cy="1271906"/>
            </p:xfrm>
            <a:graphic>
              <a:graphicData uri="http://schemas.openxmlformats.org/drawingml/2006/table">
                <a:tbl>
                  <a:tblPr/>
                  <a:tblGrid>
                    <a:gridCol w="3842893">
                      <a:extLst>
                        <a:ext uri="{9D8B030D-6E8A-4147-A177-3AD203B41FA5}">
                          <a16:colId xmlns:a16="http://schemas.microsoft.com/office/drawing/2014/main" val="10605"/>
                        </a:ext>
                      </a:extLst>
                    </a:gridCol>
                    <a:gridCol w="3160332">
                      <a:extLst>
                        <a:ext uri="{9D8B030D-6E8A-4147-A177-3AD203B41FA5}">
                          <a16:colId xmlns:a16="http://schemas.microsoft.com/office/drawing/2014/main" val="1060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550" name="yt_table_12550" descr="{&quot;rangeId&quot;:6,&quot;type&quot;:&quot;Option&quot;}" title="H_100.1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62876188"/>
                  </p:ext>
                </p:extLst>
              </p:nvPr>
            </p:nvGraphicFramePr>
            <p:xfrm>
              <a:off x="540056" y="1594810"/>
              <a:ext cx="7003225" cy="1271906"/>
            </p:xfrm>
            <a:graphic>
              <a:graphicData uri="http://schemas.openxmlformats.org/drawingml/2006/table">
                <a:tbl>
                  <a:tblPr/>
                  <a:tblGrid>
                    <a:gridCol w="3842893">
                      <a:extLst>
                        <a:ext uri="{9D8B030D-6E8A-4147-A177-3AD203B41FA5}">
                          <a16:colId xmlns:a16="http://schemas.microsoft.com/office/drawing/2014/main" val="10605"/>
                        </a:ext>
                      </a:extLst>
                    </a:gridCol>
                    <a:gridCol w="3160332">
                      <a:extLst>
                        <a:ext uri="{9D8B030D-6E8A-4147-A177-3AD203B41FA5}">
                          <a16:colId xmlns:a16="http://schemas.microsoft.com/office/drawing/2014/main" val="10606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82250" b="-1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1580" b="-1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23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r="-82250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1580" t="-10000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2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8C2E8F0-5ECD-398A-3A29-1A041D5DC0A5}"/>
              </a:ext>
            </a:extLst>
          </p:cNvPr>
          <p:cNvSpPr txBox="1"/>
          <p:nvPr/>
        </p:nvSpPr>
        <p:spPr>
          <a:xfrm>
            <a:off x="7608851" y="853194"/>
            <a:ext cx="400748" cy="73140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1" name="yt_shape_12551"/>
          <p:cNvSpPr txBox="1"/>
          <p:nvPr/>
        </p:nvSpPr>
        <p:spPr>
          <a:xfrm>
            <a:off x="540000" y="900000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利用去分母解一元一次方程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552" name="yt_shape_12552"/>
              <p:cNvSpPr txBox="1"/>
              <p:nvPr/>
            </p:nvSpPr>
            <p:spPr>
              <a:xfrm>
                <a:off x="540000" y="1399565"/>
                <a:ext cx="6085833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一元一次方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552" name="yt_shape_12552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6085833" cy="639855"/>
              </a:xfrm>
              <a:prstGeom prst="rect">
                <a:avLst/>
              </a:prstGeom>
              <a:blipFill>
                <a:blip r:embed="rId2"/>
                <a:stretch>
                  <a:fillRect l="-3106" r="-200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554" name="yt_table_1255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2387237"/>
              </p:ext>
            </p:extLst>
          </p:nvPr>
        </p:nvGraphicFramePr>
        <p:xfrm>
          <a:off x="540056" y="2090208"/>
          <a:ext cx="4526280" cy="950976"/>
        </p:xfrm>
        <a:graphic>
          <a:graphicData uri="http://schemas.openxmlformats.org/drawingml/2006/table">
            <a:tbl>
              <a:tblPr/>
              <a:tblGrid>
                <a:gridCol w="2881630">
                  <a:extLst>
                    <a:ext uri="{9D8B030D-6E8A-4147-A177-3AD203B41FA5}">
                      <a16:colId xmlns:a16="http://schemas.microsoft.com/office/drawing/2014/main" val="10607"/>
                    </a:ext>
                  </a:extLst>
                </a:gridCol>
                <a:gridCol w="1644650">
                  <a:extLst>
                    <a:ext uri="{9D8B030D-6E8A-4147-A177-3AD203B41FA5}">
                      <a16:colId xmlns:a16="http://schemas.microsoft.com/office/drawing/2014/main" val="106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556" name="yt_shape_12556"/>
              <p:cNvSpPr txBox="1"/>
              <p:nvPr/>
            </p:nvSpPr>
            <p:spPr>
              <a:xfrm>
                <a:off x="540000" y="3091762"/>
                <a:ext cx="9438161" cy="6485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式子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的值与式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子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的值的和等于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556" name="yt_shape_125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91762"/>
                <a:ext cx="9438161" cy="648575"/>
              </a:xfrm>
              <a:prstGeom prst="rect">
                <a:avLst/>
              </a:prstGeom>
              <a:blipFill>
                <a:blip r:embed="rId3"/>
                <a:stretch>
                  <a:fillRect l="-2003" r="-904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50577678">
            <a:extLst>
              <a:ext uri="{FF2B5EF4-FFF2-40B4-BE49-F238E27FC236}">
                <a16:creationId xmlns:a16="http://schemas.microsoft.com/office/drawing/2014/main" id="{E69BE7B2-016A-90C7-CDD0-1CA94D7060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C15B4BA-2D7E-4D94-19B5-9F901A6A0B22}"/>
              </a:ext>
            </a:extLst>
          </p:cNvPr>
          <p:cNvSpPr txBox="1"/>
          <p:nvPr/>
        </p:nvSpPr>
        <p:spPr>
          <a:xfrm>
            <a:off x="5664165" y="1352759"/>
            <a:ext cx="383285" cy="7272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E04E908-1A42-3FC0-3C2D-2B77BAC6D9D2}"/>
              </a:ext>
            </a:extLst>
          </p:cNvPr>
          <p:cNvSpPr txBox="1"/>
          <p:nvPr/>
        </p:nvSpPr>
        <p:spPr>
          <a:xfrm>
            <a:off x="2061302" y="3044956"/>
            <a:ext cx="942086" cy="73591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559" name="yt_shape_12559"/>
              <p:cNvSpPr txBox="1"/>
              <p:nvPr/>
            </p:nvSpPr>
            <p:spPr>
              <a:xfrm>
                <a:off x="540000" y="1348480"/>
                <a:ext cx="4698402" cy="53208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559" name="yt_shape_125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48480"/>
                <a:ext cx="4698402" cy="5320880"/>
              </a:xfrm>
              <a:prstGeom prst="rect">
                <a:avLst/>
              </a:prstGeom>
              <a:blipFill>
                <a:blip r:embed="rId2"/>
                <a:stretch>
                  <a:fillRect l="-4026" r="-3117" b="-26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1194D29-C38B-6B41-C78F-97061624B826}"/>
              </a:ext>
            </a:extLst>
          </p:cNvPr>
          <p:cNvSpPr txBox="1"/>
          <p:nvPr/>
        </p:nvSpPr>
        <p:spPr>
          <a:xfrm>
            <a:off x="449989" y="1984109"/>
            <a:ext cx="475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018FAD-E85A-D75D-427F-623C300D31BB}"/>
              </a:ext>
            </a:extLst>
          </p:cNvPr>
          <p:cNvSpPr txBox="1"/>
          <p:nvPr/>
        </p:nvSpPr>
        <p:spPr>
          <a:xfrm>
            <a:off x="2305443" y="2459597"/>
            <a:ext cx="292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9959BB9-DE0B-695F-61A3-A22B52EFBFA6}"/>
              </a:ext>
            </a:extLst>
          </p:cNvPr>
          <p:cNvSpPr txBox="1"/>
          <p:nvPr/>
        </p:nvSpPr>
        <p:spPr>
          <a:xfrm>
            <a:off x="3890463" y="2935085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E47C32D-0919-2704-1F72-3113272438A3}"/>
              </a:ext>
            </a:extLst>
          </p:cNvPr>
          <p:cNvSpPr txBox="1"/>
          <p:nvPr/>
        </p:nvSpPr>
        <p:spPr>
          <a:xfrm>
            <a:off x="4259655" y="3410573"/>
            <a:ext cx="972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E91587F-C3BF-1CF9-92DA-FCDDEB2CDBEA}"/>
              </a:ext>
            </a:extLst>
          </p:cNvPr>
          <p:cNvSpPr txBox="1"/>
          <p:nvPr/>
        </p:nvSpPr>
        <p:spPr>
          <a:xfrm>
            <a:off x="449989" y="4720260"/>
            <a:ext cx="4833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7B93A87-A342-68D7-FE30-A9C44B3ABFBB}"/>
              </a:ext>
            </a:extLst>
          </p:cNvPr>
          <p:cNvSpPr txBox="1"/>
          <p:nvPr/>
        </p:nvSpPr>
        <p:spPr>
          <a:xfrm>
            <a:off x="1703512" y="5195748"/>
            <a:ext cx="3004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57818D9-D8B9-A893-999D-DC156A98E284}"/>
              </a:ext>
            </a:extLst>
          </p:cNvPr>
          <p:cNvSpPr txBox="1"/>
          <p:nvPr/>
        </p:nvSpPr>
        <p:spPr>
          <a:xfrm>
            <a:off x="2711624" y="5671236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548FEB4-5116-C76B-3D9D-2AE5C1858A44}"/>
              </a:ext>
            </a:extLst>
          </p:cNvPr>
          <p:cNvSpPr txBox="1"/>
          <p:nvPr/>
        </p:nvSpPr>
        <p:spPr>
          <a:xfrm>
            <a:off x="3035519" y="6146724"/>
            <a:ext cx="9722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558" name="yt_shape_12558"/>
          <p:cNvSpPr txBox="1"/>
          <p:nvPr/>
        </p:nvSpPr>
        <p:spPr>
          <a:xfrm>
            <a:off x="540000" y="908720"/>
            <a:ext cx="20774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解下列方程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5" name="yt_shape_12565"/>
          <p:cNvSpPr txBox="1"/>
          <p:nvPr/>
        </p:nvSpPr>
        <p:spPr>
          <a:xfrm>
            <a:off x="540000" y="900000"/>
            <a:ext cx="9233297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去分母时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漏乘不含分母的项或忽视分数线的括号作用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4FD7CEA-D15C-8164-7090-3081EF27CEDF}"/>
              </a:ext>
            </a:extLst>
          </p:cNvPr>
          <p:cNvSpPr txBox="1"/>
          <p:nvPr/>
        </p:nvSpPr>
        <p:spPr>
          <a:xfrm>
            <a:off x="449989" y="853194"/>
            <a:ext cx="93240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【易错点】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去分母时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漏乘不含分母的项或忽视分数线的括号作用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66" name="yt_shape_12566"/>
              <p:cNvSpPr txBox="1"/>
              <p:nvPr/>
            </p:nvSpPr>
            <p:spPr>
              <a:xfrm>
                <a:off x="540000" y="900000"/>
                <a:ext cx="9266191" cy="27358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合肥瑶海区期末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以下是小明解方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的解答过程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方程两边同乘以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移项、合并同类项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小明的解答过程是否正确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若不正确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请写出正确的解答过程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566" name="yt_shape_12566" descr="{&quot;rangeId&quot;:21,&quot;color&quot;:&quot;B&quot;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266191" cy="2735814"/>
              </a:xfrm>
              <a:prstGeom prst="rect">
                <a:avLst/>
              </a:prstGeom>
              <a:blipFill>
                <a:blip r:embed="rId2"/>
                <a:stretch>
                  <a:fillRect l="-2039" r="-987" b="-58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573" name="yt_shape_12573"/>
              <p:cNvSpPr txBox="1"/>
              <p:nvPr/>
            </p:nvSpPr>
            <p:spPr>
              <a:xfrm>
                <a:off x="540000" y="3681550"/>
                <a:ext cx="6312626" cy="30424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小明的解答过程不正确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正确的解答为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方程两边同乘以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移项、合并同类项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573" name="yt_shape_125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81550"/>
                <a:ext cx="6312626" cy="3042436"/>
              </a:xfrm>
              <a:prstGeom prst="rect">
                <a:avLst/>
              </a:prstGeom>
              <a:blipFill>
                <a:blip r:embed="rId3"/>
                <a:stretch>
                  <a:fillRect l="-2995" t="-1804" r="-2029" b="-24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42AE133-0A1F-E58B-DF04-84C1DB72BDB5}"/>
              </a:ext>
            </a:extLst>
          </p:cNvPr>
          <p:cNvSpPr txBox="1"/>
          <p:nvPr/>
        </p:nvSpPr>
        <p:spPr>
          <a:xfrm>
            <a:off x="449989" y="3634744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小明的解答过程不正确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B24FA38-7900-ABFA-F42A-E7A064F4E694}"/>
              </a:ext>
            </a:extLst>
          </p:cNvPr>
          <p:cNvSpPr txBox="1"/>
          <p:nvPr/>
        </p:nvSpPr>
        <p:spPr>
          <a:xfrm>
            <a:off x="449989" y="4110232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正确的解答为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B0E842E-B53B-31ED-06CA-245E0AD64DFC}"/>
              </a:ext>
            </a:extLst>
          </p:cNvPr>
          <p:cNvSpPr txBox="1"/>
          <p:nvPr/>
        </p:nvSpPr>
        <p:spPr>
          <a:xfrm>
            <a:off x="449989" y="4585720"/>
            <a:ext cx="643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方程两边同乘以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98C8C10-458A-3958-2358-B3C962555A3F}"/>
              </a:ext>
            </a:extLst>
          </p:cNvPr>
          <p:cNvSpPr txBox="1"/>
          <p:nvPr/>
        </p:nvSpPr>
        <p:spPr>
          <a:xfrm>
            <a:off x="449989" y="5061208"/>
            <a:ext cx="429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1C68C8A-CACB-6B29-EB3D-8907EF87E8DA}"/>
              </a:ext>
            </a:extLst>
          </p:cNvPr>
          <p:cNvSpPr txBox="1"/>
          <p:nvPr/>
        </p:nvSpPr>
        <p:spPr>
          <a:xfrm>
            <a:off x="449989" y="5536696"/>
            <a:ext cx="4677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移项、合并同类项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7C0E61D-66DB-0286-86E0-01E2DD0D1FEC}"/>
                  </a:ext>
                </a:extLst>
              </p:cNvPr>
              <p:cNvSpPr txBox="1"/>
              <p:nvPr/>
            </p:nvSpPr>
            <p:spPr>
              <a:xfrm>
                <a:off x="449989" y="6012184"/>
                <a:ext cx="3377311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7C0E61D-66DB-0286-86E0-01E2DD0D1F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12184"/>
                <a:ext cx="3377311" cy="729184"/>
              </a:xfrm>
              <a:prstGeom prst="rect">
                <a:avLst/>
              </a:prstGeom>
              <a:blipFill>
                <a:blip r:embed="rId4"/>
                <a:stretch>
                  <a:fillRect l="-2888" r="-2708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77" name="yt_shape_12577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576" name="yt_image_12576" title="H_50.49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579" name="yt_shape_12579"/>
              <p:cNvSpPr txBox="1"/>
              <p:nvPr/>
            </p:nvSpPr>
            <p:spPr>
              <a:xfrm>
                <a:off x="540120" y="1591869"/>
                <a:ext cx="11492915" cy="11091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若单项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375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的和仍是单项式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则方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ddce4"/>
                  </a:rPr>
                  <a:t>的解为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2579" name="yt_shape_125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591869"/>
                <a:ext cx="11492915" cy="1109150"/>
              </a:xfrm>
              <a:prstGeom prst="rect">
                <a:avLst/>
              </a:prstGeom>
              <a:blipFill>
                <a:blip r:embed="rId3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581" name="yt_table_1258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2246019"/>
              </p:ext>
            </p:extLst>
          </p:nvPr>
        </p:nvGraphicFramePr>
        <p:xfrm>
          <a:off x="540056" y="2751807"/>
          <a:ext cx="4831080" cy="950976"/>
        </p:xfrm>
        <a:graphic>
          <a:graphicData uri="http://schemas.openxmlformats.org/drawingml/2006/table">
            <a:tbl>
              <a:tblPr/>
              <a:tblGrid>
                <a:gridCol w="3034030">
                  <a:extLst>
                    <a:ext uri="{9D8B030D-6E8A-4147-A177-3AD203B41FA5}">
                      <a16:colId xmlns:a16="http://schemas.microsoft.com/office/drawing/2014/main" val="10609"/>
                    </a:ext>
                  </a:extLst>
                </a:gridCol>
                <a:gridCol w="1797050">
                  <a:extLst>
                    <a:ext uri="{9D8B030D-6E8A-4147-A177-3AD203B41FA5}">
                      <a16:colId xmlns:a16="http://schemas.microsoft.com/office/drawing/2014/main" val="106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B905D67-002B-1600-3603-5849C1C01DE5}"/>
              </a:ext>
            </a:extLst>
          </p:cNvPr>
          <p:cNvSpPr txBox="1"/>
          <p:nvPr/>
        </p:nvSpPr>
        <p:spPr>
          <a:xfrm>
            <a:off x="1059709" y="2219116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83" name="yt_shape_12583"/>
              <p:cNvSpPr txBox="1"/>
              <p:nvPr/>
            </p:nvSpPr>
            <p:spPr>
              <a:xfrm>
                <a:off x="540000" y="900000"/>
                <a:ext cx="6545061" cy="32414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解下列方程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移项、合并同类项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583" name="yt_shape_12583" descr="{&quot;rangeId&quot;:2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545061" cy="3241465"/>
              </a:xfrm>
              <a:prstGeom prst="rect">
                <a:avLst/>
              </a:prstGeom>
              <a:blipFill>
                <a:blip r:embed="rId2"/>
                <a:stretch>
                  <a:fillRect l="-2889" t="-1695" r="-1957" b="-2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3266270-4D39-2A7A-C0C6-B95E5CAB73C6}"/>
              </a:ext>
            </a:extLst>
          </p:cNvPr>
          <p:cNvSpPr txBox="1"/>
          <p:nvPr/>
        </p:nvSpPr>
        <p:spPr>
          <a:xfrm>
            <a:off x="449989" y="2004132"/>
            <a:ext cx="6661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3E1F88-6478-EB13-B6E8-F2B38D3A067E}"/>
              </a:ext>
            </a:extLst>
          </p:cNvPr>
          <p:cNvSpPr txBox="1"/>
          <p:nvPr/>
        </p:nvSpPr>
        <p:spPr>
          <a:xfrm>
            <a:off x="449989" y="2479620"/>
            <a:ext cx="4833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0F1291A-269D-8596-6571-9FE803F70D87}"/>
              </a:ext>
            </a:extLst>
          </p:cNvPr>
          <p:cNvSpPr txBox="1"/>
          <p:nvPr/>
        </p:nvSpPr>
        <p:spPr>
          <a:xfrm>
            <a:off x="449989" y="2955108"/>
            <a:ext cx="452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移项、合并同类项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676B5CA-5CCD-65EA-4D3D-D571F1A7437A}"/>
                  </a:ext>
                </a:extLst>
              </p:cNvPr>
              <p:cNvSpPr txBox="1"/>
              <p:nvPr/>
            </p:nvSpPr>
            <p:spPr>
              <a:xfrm>
                <a:off x="449989" y="3430596"/>
                <a:ext cx="337731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3, 'hasSerialNum': 1}">
                <a:extLst>
                  <a:ext uri="{FF2B5EF4-FFF2-40B4-BE49-F238E27FC236}">
                    <a16:creationId xmlns:a16="http://schemas.microsoft.com/office/drawing/2014/main" id="{4676B5CA-5CCD-65EA-4D3D-D571F1A743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30596"/>
                <a:ext cx="3377311" cy="726326"/>
              </a:xfrm>
              <a:prstGeom prst="rect">
                <a:avLst/>
              </a:prstGeom>
              <a:blipFill>
                <a:blip r:embed="rId3"/>
                <a:stretch>
                  <a:fillRect l="-2888" r="-270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1835</Words>
  <Application>Microsoft Office PowerPoint</Application>
  <PresentationFormat>宽屏</PresentationFormat>
  <Paragraphs>157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12</cp:revision>
  <dcterms:created xsi:type="dcterms:W3CDTF">2024-08-13T11:53:27Z</dcterms:created>
  <dcterms:modified xsi:type="dcterms:W3CDTF">2024-08-14T14:48:25Z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