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8" r:id="rId4"/>
    <p:sldId id="387" r:id="rId5"/>
    <p:sldId id="386" r:id="rId6"/>
    <p:sldId id="385" r:id="rId7"/>
    <p:sldId id="384" r:id="rId8"/>
    <p:sldId id="383" r:id="rId9"/>
    <p:sldId id="382" r:id="rId10"/>
    <p:sldId id="381" r:id="rId11"/>
    <p:sldId id="380" r:id="rId12"/>
    <p:sldId id="379" r:id="rId13"/>
    <p:sldId id="378" r:id="rId14"/>
    <p:sldId id="377" r:id="rId15"/>
    <p:sldId id="375" r:id="rId16"/>
    <p:sldId id="373" r:id="rId17"/>
    <p:sldId id="372" r:id="rId18"/>
    <p:sldId id="371" r:id="rId19"/>
    <p:sldId id="370" r:id="rId20"/>
    <p:sldId id="369" r:id="rId21"/>
    <p:sldId id="367" r:id="rId22"/>
    <p:sldId id="366" r:id="rId23"/>
    <p:sldId id="365" r:id="rId24"/>
    <p:sldId id="36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51399"/>
            <a:ext cx="10800000" cy="7552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4B5BE0-D546-B05E-636F-345BEF6ED1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/>
        </p:blipFill>
        <p:spPr>
          <a:xfrm>
            <a:off x="720000" y="827999"/>
            <a:ext cx="10080000" cy="5988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BC3A84-C99D-486A-7C0A-2529F2C591E0}"/>
              </a:ext>
            </a:extLst>
          </p:cNvPr>
          <p:cNvSpPr/>
          <p:nvPr/>
        </p:nvSpPr>
        <p:spPr bwMode="auto">
          <a:xfrm>
            <a:off x="9408368" y="2636912"/>
            <a:ext cx="504056" cy="589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72282A-79D7-13E9-F45A-0D778F81F295}"/>
              </a:ext>
            </a:extLst>
          </p:cNvPr>
          <p:cNvSpPr/>
          <p:nvPr/>
        </p:nvSpPr>
        <p:spPr bwMode="auto">
          <a:xfrm>
            <a:off x="6096000" y="4509120"/>
            <a:ext cx="4536504" cy="496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E2A4BF-972D-CFCD-F8D2-0B614E428FD1}"/>
              </a:ext>
            </a:extLst>
          </p:cNvPr>
          <p:cNvSpPr/>
          <p:nvPr/>
        </p:nvSpPr>
        <p:spPr bwMode="auto">
          <a:xfrm>
            <a:off x="1631504" y="5373216"/>
            <a:ext cx="936104" cy="537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57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0F7CD9-4A26-27BA-F25E-A92F5ECCDE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1"/>
          <a:stretch/>
        </p:blipFill>
        <p:spPr>
          <a:xfrm>
            <a:off x="719999" y="827999"/>
            <a:ext cx="10800000" cy="5936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48D7DE-A456-6A30-3A3D-88CAC862BDC4}"/>
              </a:ext>
            </a:extLst>
          </p:cNvPr>
          <p:cNvSpPr/>
          <p:nvPr/>
        </p:nvSpPr>
        <p:spPr bwMode="auto">
          <a:xfrm>
            <a:off x="4367808" y="2876700"/>
            <a:ext cx="936104" cy="1200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47D459-C7D7-B195-7EEE-4F62ABD25138}"/>
              </a:ext>
            </a:extLst>
          </p:cNvPr>
          <p:cNvSpPr/>
          <p:nvPr/>
        </p:nvSpPr>
        <p:spPr bwMode="auto">
          <a:xfrm>
            <a:off x="6168008" y="5301209"/>
            <a:ext cx="1224136" cy="1350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01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6D122E-0E17-54F4-0D99-3F556E1AD4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B42FCA-EBC5-AEE8-B943-EA4CC931C679}"/>
              </a:ext>
            </a:extLst>
          </p:cNvPr>
          <p:cNvSpPr/>
          <p:nvPr/>
        </p:nvSpPr>
        <p:spPr bwMode="auto">
          <a:xfrm>
            <a:off x="4415238" y="4725145"/>
            <a:ext cx="5785218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81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8455CC-7533-29B7-AB5E-5677B7AF9B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2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CD4D1C-343E-D2B0-B1EB-224B01357511}"/>
              </a:ext>
            </a:extLst>
          </p:cNvPr>
          <p:cNvSpPr/>
          <p:nvPr/>
        </p:nvSpPr>
        <p:spPr bwMode="auto">
          <a:xfrm>
            <a:off x="7939047" y="4856824"/>
            <a:ext cx="323809" cy="400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81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DF7FBF-6329-9B3F-C369-1A2DDD1CD9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117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C6964D-9E87-C9E4-9CBB-8F79B9B0444C}"/>
              </a:ext>
            </a:extLst>
          </p:cNvPr>
          <p:cNvSpPr/>
          <p:nvPr/>
        </p:nvSpPr>
        <p:spPr bwMode="auto">
          <a:xfrm>
            <a:off x="1647356" y="3690655"/>
            <a:ext cx="6680892" cy="41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58B2B4-9926-4668-317C-1C4517DDB759}"/>
              </a:ext>
            </a:extLst>
          </p:cNvPr>
          <p:cNvSpPr/>
          <p:nvPr/>
        </p:nvSpPr>
        <p:spPr bwMode="auto">
          <a:xfrm>
            <a:off x="1656273" y="4520023"/>
            <a:ext cx="5519847" cy="436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E8730EA-B710-FAA1-30EA-2164C9C88632}"/>
              </a:ext>
            </a:extLst>
          </p:cNvPr>
          <p:cNvSpPr/>
          <p:nvPr/>
        </p:nvSpPr>
        <p:spPr bwMode="auto">
          <a:xfrm>
            <a:off x="1647356" y="5349391"/>
            <a:ext cx="4592660" cy="436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F00D003-1A34-1F50-ABE7-4FDCBB3D9DCB}"/>
              </a:ext>
            </a:extLst>
          </p:cNvPr>
          <p:cNvSpPr/>
          <p:nvPr/>
        </p:nvSpPr>
        <p:spPr bwMode="auto">
          <a:xfrm>
            <a:off x="1700856" y="6196594"/>
            <a:ext cx="4683175" cy="41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63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5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C6778A-34F3-4C75-19A4-F5415FD0ED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392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697833-BD98-4ED9-0444-482511C5E582}"/>
              </a:ext>
            </a:extLst>
          </p:cNvPr>
          <p:cNvSpPr/>
          <p:nvPr/>
        </p:nvSpPr>
        <p:spPr bwMode="auto">
          <a:xfrm>
            <a:off x="684235" y="2348880"/>
            <a:ext cx="8220077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EC79407-DA24-1C51-C577-3667D8C2776B}"/>
              </a:ext>
            </a:extLst>
          </p:cNvPr>
          <p:cNvSpPr/>
          <p:nvPr/>
        </p:nvSpPr>
        <p:spPr bwMode="auto">
          <a:xfrm>
            <a:off x="684234" y="3645024"/>
            <a:ext cx="8364093" cy="492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55F2691-A437-DFD4-494C-710427D9BF2B}"/>
              </a:ext>
            </a:extLst>
          </p:cNvPr>
          <p:cNvSpPr/>
          <p:nvPr/>
        </p:nvSpPr>
        <p:spPr bwMode="auto">
          <a:xfrm>
            <a:off x="684235" y="4549169"/>
            <a:ext cx="8436101" cy="429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7CFDC1ED-0282-0FA0-92BE-5F0977C8E2C0}"/>
              </a:ext>
            </a:extLst>
          </p:cNvPr>
          <p:cNvSpPr/>
          <p:nvPr/>
        </p:nvSpPr>
        <p:spPr bwMode="auto">
          <a:xfrm>
            <a:off x="684234" y="5390011"/>
            <a:ext cx="5915822" cy="429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21439F43-11DA-E0A1-DE94-BC6DD90FF1C8}"/>
              </a:ext>
            </a:extLst>
          </p:cNvPr>
          <p:cNvSpPr/>
          <p:nvPr/>
        </p:nvSpPr>
        <p:spPr bwMode="auto">
          <a:xfrm>
            <a:off x="684235" y="6230852"/>
            <a:ext cx="5483773" cy="41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55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 animBg="1"/>
      <p:bldP spid="23" grpId="0" animBg="1"/>
      <p:bldP spid="30" grpId="0" animBg="1"/>
      <p:bldP spid="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770F11-096E-82AA-0C6F-68393F466A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9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900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B4809E-B24F-B841-43AB-5DA2E748C1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7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B8C09F-A8C8-6C1D-9B88-283B7165A627}"/>
              </a:ext>
            </a:extLst>
          </p:cNvPr>
          <p:cNvSpPr/>
          <p:nvPr/>
        </p:nvSpPr>
        <p:spPr bwMode="auto">
          <a:xfrm>
            <a:off x="681904" y="971078"/>
            <a:ext cx="4766024" cy="438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AA2D879-2065-60C5-93CC-12FBF009BA9E}"/>
              </a:ext>
            </a:extLst>
          </p:cNvPr>
          <p:cNvSpPr/>
          <p:nvPr/>
        </p:nvSpPr>
        <p:spPr bwMode="auto">
          <a:xfrm>
            <a:off x="681904" y="1858171"/>
            <a:ext cx="6134176" cy="1087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065370D-E2E5-8A4D-B398-11D0EB58A6CA}"/>
              </a:ext>
            </a:extLst>
          </p:cNvPr>
          <p:cNvSpPr/>
          <p:nvPr/>
        </p:nvSpPr>
        <p:spPr bwMode="auto">
          <a:xfrm>
            <a:off x="681904" y="3279428"/>
            <a:ext cx="5918152" cy="438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79106D1-4272-DBBC-57F7-145B15768BFA}"/>
              </a:ext>
            </a:extLst>
          </p:cNvPr>
          <p:cNvSpPr/>
          <p:nvPr/>
        </p:nvSpPr>
        <p:spPr bwMode="auto">
          <a:xfrm>
            <a:off x="681904" y="4166521"/>
            <a:ext cx="6134176" cy="467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C25DECB-04FE-00F6-562C-C9DFA9BC26EE}"/>
              </a:ext>
            </a:extLst>
          </p:cNvPr>
          <p:cNvSpPr/>
          <p:nvPr/>
        </p:nvSpPr>
        <p:spPr bwMode="auto">
          <a:xfrm>
            <a:off x="681904" y="5072692"/>
            <a:ext cx="5054056" cy="438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54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20" grpId="0" animBg="1"/>
      <p:bldP spid="24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2D859E-7823-05B4-75F7-FC42820BE4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DF39A1-6364-17C6-04C6-ADD83BF55156}"/>
              </a:ext>
            </a:extLst>
          </p:cNvPr>
          <p:cNvSpPr/>
          <p:nvPr/>
        </p:nvSpPr>
        <p:spPr bwMode="auto">
          <a:xfrm>
            <a:off x="681904" y="827998"/>
            <a:ext cx="9446544" cy="1160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469FFCB-748B-CDCC-B313-CFB1B8EFA3AC}"/>
              </a:ext>
            </a:extLst>
          </p:cNvPr>
          <p:cNvSpPr/>
          <p:nvPr/>
        </p:nvSpPr>
        <p:spPr bwMode="auto">
          <a:xfrm>
            <a:off x="681904" y="2348880"/>
            <a:ext cx="5270080" cy="1013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0A92187-D682-39C1-617D-076E5618C4B4}"/>
              </a:ext>
            </a:extLst>
          </p:cNvPr>
          <p:cNvSpPr/>
          <p:nvPr/>
        </p:nvSpPr>
        <p:spPr bwMode="auto">
          <a:xfrm>
            <a:off x="681904" y="3722325"/>
            <a:ext cx="4477992" cy="570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7773A0C-DC91-EF99-4BB2-64825595E666}"/>
              </a:ext>
            </a:extLst>
          </p:cNvPr>
          <p:cNvSpPr/>
          <p:nvPr/>
        </p:nvSpPr>
        <p:spPr bwMode="auto">
          <a:xfrm>
            <a:off x="681904" y="4705645"/>
            <a:ext cx="2677792" cy="438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790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20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E2B9E0-6683-45E3-8E45-D86FE30BDC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7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471DE5-93BC-A484-546D-C408D15E8BF7}"/>
              </a:ext>
            </a:extLst>
          </p:cNvPr>
          <p:cNvSpPr/>
          <p:nvPr/>
        </p:nvSpPr>
        <p:spPr bwMode="auto">
          <a:xfrm>
            <a:off x="8615238" y="3918078"/>
            <a:ext cx="609523" cy="40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8AE0F0-340C-B5A5-797A-BA5A99904B65}"/>
              </a:ext>
            </a:extLst>
          </p:cNvPr>
          <p:cNvSpPr/>
          <p:nvPr/>
        </p:nvSpPr>
        <p:spPr bwMode="auto">
          <a:xfrm>
            <a:off x="8853333" y="4814583"/>
            <a:ext cx="1133333" cy="515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551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FE1110-B816-69C0-BCF9-1551F053E4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5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179654-B31C-C39A-592A-DC37455A4DE2}"/>
              </a:ext>
            </a:extLst>
          </p:cNvPr>
          <p:cNvSpPr/>
          <p:nvPr/>
        </p:nvSpPr>
        <p:spPr bwMode="auto">
          <a:xfrm>
            <a:off x="10128448" y="2780928"/>
            <a:ext cx="7920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5F5812-0048-FE4F-6AD2-9D4149B6B7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0365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AAEFDF-9C4C-A281-C34D-DAD954D04872}"/>
              </a:ext>
            </a:extLst>
          </p:cNvPr>
          <p:cNvSpPr/>
          <p:nvPr/>
        </p:nvSpPr>
        <p:spPr bwMode="auto">
          <a:xfrm>
            <a:off x="688593" y="3357444"/>
            <a:ext cx="8071703" cy="1223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1F5BCC4-66A1-EC97-BB73-9A7B2EA6604F}"/>
              </a:ext>
            </a:extLst>
          </p:cNvPr>
          <p:cNvSpPr/>
          <p:nvPr/>
        </p:nvSpPr>
        <p:spPr bwMode="auto">
          <a:xfrm>
            <a:off x="688593" y="4842119"/>
            <a:ext cx="6210574" cy="353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D1C6FF4-804B-1C25-EC22-5006C429026C}"/>
              </a:ext>
            </a:extLst>
          </p:cNvPr>
          <p:cNvSpPr/>
          <p:nvPr/>
        </p:nvSpPr>
        <p:spPr bwMode="auto">
          <a:xfrm>
            <a:off x="688592" y="5580529"/>
            <a:ext cx="2527087" cy="361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B5134A9-7C78-7AB9-E8F6-C10D9F4760B4}"/>
              </a:ext>
            </a:extLst>
          </p:cNvPr>
          <p:cNvSpPr/>
          <p:nvPr/>
        </p:nvSpPr>
        <p:spPr bwMode="auto">
          <a:xfrm>
            <a:off x="688593" y="6303227"/>
            <a:ext cx="4239836" cy="377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001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1DEBE0-A643-D546-E4F1-E9780BCFCD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8"/>
            <a:ext cx="10800000" cy="5910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342304-C9C6-1743-6D8B-537A5DD703E7}"/>
              </a:ext>
            </a:extLst>
          </p:cNvPr>
          <p:cNvSpPr/>
          <p:nvPr/>
        </p:nvSpPr>
        <p:spPr bwMode="auto">
          <a:xfrm>
            <a:off x="3216317" y="4797153"/>
            <a:ext cx="2159603" cy="684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03186C-85E5-8E17-3476-E0807399F431}"/>
              </a:ext>
            </a:extLst>
          </p:cNvPr>
          <p:cNvSpPr/>
          <p:nvPr/>
        </p:nvSpPr>
        <p:spPr bwMode="auto">
          <a:xfrm>
            <a:off x="6456040" y="5859517"/>
            <a:ext cx="23762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543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4B062E-586F-0F57-EF60-FEC1C29781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7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040676-9955-3486-593F-251450953E22}"/>
              </a:ext>
            </a:extLst>
          </p:cNvPr>
          <p:cNvSpPr/>
          <p:nvPr/>
        </p:nvSpPr>
        <p:spPr bwMode="auto">
          <a:xfrm>
            <a:off x="5624761" y="3908541"/>
            <a:ext cx="895238" cy="40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489C5E-7777-3545-2C51-B45200E96D9C}"/>
              </a:ext>
            </a:extLst>
          </p:cNvPr>
          <p:cNvSpPr/>
          <p:nvPr/>
        </p:nvSpPr>
        <p:spPr bwMode="auto">
          <a:xfrm>
            <a:off x="3310476" y="4871807"/>
            <a:ext cx="914285" cy="410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61DEBE0-A643-D546-E4F1-E9780BCFCD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3" t="33043" r="5551" b="53555"/>
          <a:stretch/>
        </p:blipFill>
        <p:spPr>
          <a:xfrm>
            <a:off x="1547492" y="5615715"/>
            <a:ext cx="9145016" cy="79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993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874A6D-DB8B-A178-9407-57C5A0EE55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6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AC96C4-EEA6-F56A-B72F-6D0434096297}"/>
              </a:ext>
            </a:extLst>
          </p:cNvPr>
          <p:cNvSpPr/>
          <p:nvPr/>
        </p:nvSpPr>
        <p:spPr bwMode="auto">
          <a:xfrm>
            <a:off x="681904" y="908720"/>
            <a:ext cx="9878592" cy="539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727629-01B0-122A-0011-A188B4F46886}"/>
              </a:ext>
            </a:extLst>
          </p:cNvPr>
          <p:cNvSpPr/>
          <p:nvPr/>
        </p:nvSpPr>
        <p:spPr bwMode="auto">
          <a:xfrm>
            <a:off x="681904" y="1877606"/>
            <a:ext cx="2029720" cy="467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E86331-9AF5-A29D-975B-0907CC3871AD}"/>
              </a:ext>
            </a:extLst>
          </p:cNvPr>
          <p:cNvSpPr/>
          <p:nvPr/>
        </p:nvSpPr>
        <p:spPr bwMode="auto">
          <a:xfrm>
            <a:off x="681904" y="2774544"/>
            <a:ext cx="3723809" cy="448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2833E0-A826-9D9A-424B-AA3A48304534}"/>
              </a:ext>
            </a:extLst>
          </p:cNvPr>
          <p:cNvSpPr/>
          <p:nvPr/>
        </p:nvSpPr>
        <p:spPr bwMode="auto">
          <a:xfrm>
            <a:off x="681904" y="3681024"/>
            <a:ext cx="6350200" cy="448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94362AD-F8EA-271F-93BE-8848FCF632CE}"/>
              </a:ext>
            </a:extLst>
          </p:cNvPr>
          <p:cNvSpPr/>
          <p:nvPr/>
        </p:nvSpPr>
        <p:spPr bwMode="auto">
          <a:xfrm>
            <a:off x="681904" y="4558878"/>
            <a:ext cx="5247619" cy="45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5727629-01B0-122A-0011-A188B4F46886}"/>
              </a:ext>
            </a:extLst>
          </p:cNvPr>
          <p:cNvSpPr/>
          <p:nvPr/>
        </p:nvSpPr>
        <p:spPr bwMode="auto">
          <a:xfrm>
            <a:off x="2711624" y="1882378"/>
            <a:ext cx="7704856" cy="467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961DEBE0-A643-D546-E4F1-E9780BCFCD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3" t="33043" r="5551" b="53555"/>
          <a:stretch/>
        </p:blipFill>
        <p:spPr>
          <a:xfrm>
            <a:off x="1547492" y="5284061"/>
            <a:ext cx="9145016" cy="79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3397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AE795E-BC96-3D1C-FE7A-3DE904C71B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7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E7214F-0330-3A85-903E-F82CECB36C1C}"/>
              </a:ext>
            </a:extLst>
          </p:cNvPr>
          <p:cNvSpPr/>
          <p:nvPr/>
        </p:nvSpPr>
        <p:spPr bwMode="auto">
          <a:xfrm>
            <a:off x="681904" y="908720"/>
            <a:ext cx="9806584" cy="538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7B13863-868B-5292-5329-49908B9149CA}"/>
              </a:ext>
            </a:extLst>
          </p:cNvPr>
          <p:cNvSpPr/>
          <p:nvPr/>
        </p:nvSpPr>
        <p:spPr bwMode="auto">
          <a:xfrm>
            <a:off x="681904" y="1905042"/>
            <a:ext cx="6278192" cy="1379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45BC8AE-3314-4C09-10E9-059139AECBF0}"/>
              </a:ext>
            </a:extLst>
          </p:cNvPr>
          <p:cNvSpPr/>
          <p:nvPr/>
        </p:nvSpPr>
        <p:spPr bwMode="auto">
          <a:xfrm>
            <a:off x="681904" y="3696939"/>
            <a:ext cx="3181848" cy="476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DAA3214-6DB5-7622-28B4-6A1306DFD139}"/>
              </a:ext>
            </a:extLst>
          </p:cNvPr>
          <p:cNvSpPr/>
          <p:nvPr/>
        </p:nvSpPr>
        <p:spPr bwMode="auto">
          <a:xfrm>
            <a:off x="681904" y="4631013"/>
            <a:ext cx="2514285" cy="381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827431F-CD1D-8748-FD2A-EAB7BFD21C51}"/>
              </a:ext>
            </a:extLst>
          </p:cNvPr>
          <p:cNvSpPr/>
          <p:nvPr/>
        </p:nvSpPr>
        <p:spPr bwMode="auto">
          <a:xfrm>
            <a:off x="681904" y="5469773"/>
            <a:ext cx="4180952" cy="457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961DEBE0-A643-D546-E4F1-E9780BCFCD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3" t="33043" r="5551" b="53555"/>
          <a:stretch/>
        </p:blipFill>
        <p:spPr>
          <a:xfrm>
            <a:off x="1547492" y="5955873"/>
            <a:ext cx="9145016" cy="79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2725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C39850-E957-4EBB-8789-D392DA8405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8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3A90DF-EF60-9EA1-403B-C45E24AF2ED1}"/>
              </a:ext>
            </a:extLst>
          </p:cNvPr>
          <p:cNvSpPr/>
          <p:nvPr/>
        </p:nvSpPr>
        <p:spPr bwMode="auto">
          <a:xfrm>
            <a:off x="10128448" y="1844824"/>
            <a:ext cx="72008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421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B04A7A-0914-85F4-EAFF-F9E13A28BF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5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9B9FFA-AA79-4BA8-91D3-D9C177FB4289}"/>
              </a:ext>
            </a:extLst>
          </p:cNvPr>
          <p:cNvSpPr/>
          <p:nvPr/>
        </p:nvSpPr>
        <p:spPr bwMode="auto">
          <a:xfrm>
            <a:off x="10128448" y="1772816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47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984057-5DE6-8165-F329-F7C37E2384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2"/>
          <a:stretch/>
        </p:blipFill>
        <p:spPr>
          <a:xfrm>
            <a:off x="719999" y="827997"/>
            <a:ext cx="10800000" cy="561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3EA3F6-59D2-5FD4-F1FB-58916F727F63}"/>
              </a:ext>
            </a:extLst>
          </p:cNvPr>
          <p:cNvSpPr/>
          <p:nvPr/>
        </p:nvSpPr>
        <p:spPr bwMode="auto">
          <a:xfrm>
            <a:off x="10056440" y="1844824"/>
            <a:ext cx="8640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94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16C8C3-8A96-DE80-B896-563B32257D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0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F833F0-CAA7-35EC-395A-B4CE93AE6B29}"/>
              </a:ext>
            </a:extLst>
          </p:cNvPr>
          <p:cNvSpPr/>
          <p:nvPr/>
        </p:nvSpPr>
        <p:spPr bwMode="auto">
          <a:xfrm>
            <a:off x="10128448" y="2348880"/>
            <a:ext cx="720080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85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925116-FF71-C84F-2288-A14F8A48F3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08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5D5DCC-9A00-B8C3-621C-0371C6201935}"/>
              </a:ext>
            </a:extLst>
          </p:cNvPr>
          <p:cNvSpPr/>
          <p:nvPr/>
        </p:nvSpPr>
        <p:spPr bwMode="auto">
          <a:xfrm>
            <a:off x="10056440" y="4365104"/>
            <a:ext cx="8640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523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A032B6-0F46-5AD8-2A36-8FFFAA9067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82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72EB13-4764-928E-E80E-6EC90018FB5C}"/>
              </a:ext>
            </a:extLst>
          </p:cNvPr>
          <p:cNvSpPr/>
          <p:nvPr/>
        </p:nvSpPr>
        <p:spPr bwMode="auto">
          <a:xfrm>
            <a:off x="10200456" y="4725144"/>
            <a:ext cx="720080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58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9C555B-6C4D-FA18-93CA-D5E0E2E39B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5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879F6C-40FF-CCF7-5424-E75CAEBA9215}"/>
              </a:ext>
            </a:extLst>
          </p:cNvPr>
          <p:cNvSpPr/>
          <p:nvPr/>
        </p:nvSpPr>
        <p:spPr bwMode="auto">
          <a:xfrm>
            <a:off x="10200456" y="4797152"/>
            <a:ext cx="7200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785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2024-08-13T08:01:11Z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