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7" r:id="rId4"/>
    <p:sldId id="373" r:id="rId5"/>
    <p:sldId id="370" r:id="rId6"/>
    <p:sldId id="368" r:id="rId7"/>
    <p:sldId id="366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678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83203"/>
            <a:ext cx="10800000" cy="691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AAF0B8-C51F-AE29-3B37-0D2D2153A7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50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E9FFC2-6706-734B-AE92-198F6B72D96A}"/>
              </a:ext>
            </a:extLst>
          </p:cNvPr>
          <p:cNvSpPr/>
          <p:nvPr/>
        </p:nvSpPr>
        <p:spPr bwMode="auto">
          <a:xfrm>
            <a:off x="720000" y="2864967"/>
            <a:ext cx="3503792" cy="439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1B86FF-68AA-8025-236D-5E5E212CB601}"/>
              </a:ext>
            </a:extLst>
          </p:cNvPr>
          <p:cNvSpPr/>
          <p:nvPr/>
        </p:nvSpPr>
        <p:spPr bwMode="auto">
          <a:xfrm>
            <a:off x="6424760" y="2864967"/>
            <a:ext cx="4423767" cy="439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EEDD5E-5EE6-DEF8-6D01-AB6F17B72CED}"/>
              </a:ext>
            </a:extLst>
          </p:cNvPr>
          <p:cNvSpPr/>
          <p:nvPr/>
        </p:nvSpPr>
        <p:spPr bwMode="auto">
          <a:xfrm>
            <a:off x="2548571" y="3800539"/>
            <a:ext cx="1066666" cy="362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49CB647-BCD6-8E5D-9672-1E27841CEA9C}"/>
              </a:ext>
            </a:extLst>
          </p:cNvPr>
          <p:cNvSpPr/>
          <p:nvPr/>
        </p:nvSpPr>
        <p:spPr bwMode="auto">
          <a:xfrm>
            <a:off x="8112224" y="3800539"/>
            <a:ext cx="1683965" cy="362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775C454A-D50D-7F01-D041-1861A288B7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68326"/>
            <a:ext cx="10800000" cy="2483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060B746-6401-904E-DE4D-B12D2F8E1FAE}"/>
              </a:ext>
            </a:extLst>
          </p:cNvPr>
          <p:cNvSpPr/>
          <p:nvPr/>
        </p:nvSpPr>
        <p:spPr bwMode="auto">
          <a:xfrm>
            <a:off x="720000" y="5337990"/>
            <a:ext cx="4511904" cy="43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086AAD5-8603-EA0E-2820-1C4AE89241E4}"/>
              </a:ext>
            </a:extLst>
          </p:cNvPr>
          <p:cNvSpPr/>
          <p:nvPr/>
        </p:nvSpPr>
        <p:spPr bwMode="auto">
          <a:xfrm>
            <a:off x="6405714" y="5337990"/>
            <a:ext cx="4298798" cy="43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0A6A482-2FEC-0821-4DFD-6F21093DE36C}"/>
              </a:ext>
            </a:extLst>
          </p:cNvPr>
          <p:cNvSpPr/>
          <p:nvPr/>
        </p:nvSpPr>
        <p:spPr bwMode="auto">
          <a:xfrm>
            <a:off x="2539047" y="6273946"/>
            <a:ext cx="809523" cy="362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E249975-819A-E6BF-16E1-353EEF484676}"/>
              </a:ext>
            </a:extLst>
          </p:cNvPr>
          <p:cNvSpPr/>
          <p:nvPr/>
        </p:nvSpPr>
        <p:spPr bwMode="auto">
          <a:xfrm>
            <a:off x="8112224" y="6273946"/>
            <a:ext cx="1426823" cy="362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393ABC-3689-6E1F-4195-32FA8D2B7B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8BD370-FF3C-A906-583A-5F0A6BED1EA9}"/>
              </a:ext>
            </a:extLst>
          </p:cNvPr>
          <p:cNvSpPr/>
          <p:nvPr/>
        </p:nvSpPr>
        <p:spPr bwMode="auto">
          <a:xfrm>
            <a:off x="720000" y="2029016"/>
            <a:ext cx="4655920" cy="438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6BE7AF-074D-FB44-6DD0-AEFDC5280747}"/>
              </a:ext>
            </a:extLst>
          </p:cNvPr>
          <p:cNvSpPr/>
          <p:nvPr/>
        </p:nvSpPr>
        <p:spPr bwMode="auto">
          <a:xfrm>
            <a:off x="6405714" y="2029016"/>
            <a:ext cx="4802854" cy="438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E98A675-8952-0D9D-14D6-8655052F3037}"/>
              </a:ext>
            </a:extLst>
          </p:cNvPr>
          <p:cNvSpPr/>
          <p:nvPr/>
        </p:nvSpPr>
        <p:spPr bwMode="auto">
          <a:xfrm>
            <a:off x="2462857" y="2963141"/>
            <a:ext cx="1628572" cy="362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0FBE625-8725-FC4E-B9B3-0630AA8C2A2A}"/>
              </a:ext>
            </a:extLst>
          </p:cNvPr>
          <p:cNvSpPr/>
          <p:nvPr/>
        </p:nvSpPr>
        <p:spPr bwMode="auto">
          <a:xfrm>
            <a:off x="8158095" y="2963141"/>
            <a:ext cx="1628572" cy="362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A0B31603-449B-4E96-0F7D-D21740CEDA1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3061"/>
            <a:ext cx="10800000" cy="2738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2FE8E44-2062-CB61-8845-C5823DD03D42}"/>
              </a:ext>
            </a:extLst>
          </p:cNvPr>
          <p:cNvSpPr/>
          <p:nvPr/>
        </p:nvSpPr>
        <p:spPr bwMode="auto">
          <a:xfrm>
            <a:off x="720000" y="5301208"/>
            <a:ext cx="364780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2FC78FE-890A-3988-5144-BEA5A397D70C}"/>
              </a:ext>
            </a:extLst>
          </p:cNvPr>
          <p:cNvSpPr/>
          <p:nvPr/>
        </p:nvSpPr>
        <p:spPr bwMode="auto">
          <a:xfrm>
            <a:off x="6405714" y="5301208"/>
            <a:ext cx="3866750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80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6" grpId="0" animBg="1"/>
      <p:bldP spid="20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FF735F-2BDC-1104-264F-0215E77B09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8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BC451A-6773-2DDE-09ED-1A3B52E093D2}"/>
              </a:ext>
            </a:extLst>
          </p:cNvPr>
          <p:cNvSpPr/>
          <p:nvPr/>
        </p:nvSpPr>
        <p:spPr bwMode="auto">
          <a:xfrm>
            <a:off x="720000" y="1944019"/>
            <a:ext cx="5087968" cy="438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734413-1CC0-EC68-C686-75FDE60A5603}"/>
              </a:ext>
            </a:extLst>
          </p:cNvPr>
          <p:cNvSpPr/>
          <p:nvPr/>
        </p:nvSpPr>
        <p:spPr bwMode="auto">
          <a:xfrm>
            <a:off x="6186666" y="1944019"/>
            <a:ext cx="5021902" cy="438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05F213C-21CB-F88C-4933-188C18FF5410}"/>
              </a:ext>
            </a:extLst>
          </p:cNvPr>
          <p:cNvSpPr/>
          <p:nvPr/>
        </p:nvSpPr>
        <p:spPr bwMode="auto">
          <a:xfrm>
            <a:off x="2423593" y="2878805"/>
            <a:ext cx="1667836" cy="362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08A217D-EE8D-035E-7D8E-E90009528BED}"/>
              </a:ext>
            </a:extLst>
          </p:cNvPr>
          <p:cNvSpPr/>
          <p:nvPr/>
        </p:nvSpPr>
        <p:spPr bwMode="auto">
          <a:xfrm>
            <a:off x="7896200" y="2878805"/>
            <a:ext cx="1414275" cy="362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>
            <a:extLst>
              <a:ext uri="{FF2B5EF4-FFF2-40B4-BE49-F238E27FC236}">
                <a16:creationId xmlns:a16="http://schemas.microsoft.com/office/drawing/2014/main" id="{B295D60E-5354-6B1E-A57D-09D607DEDEC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92865"/>
            <a:ext cx="10800000" cy="3248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0B8C30B-35E7-CA57-3697-94F6C30D6D84}"/>
              </a:ext>
            </a:extLst>
          </p:cNvPr>
          <p:cNvSpPr/>
          <p:nvPr/>
        </p:nvSpPr>
        <p:spPr bwMode="auto">
          <a:xfrm>
            <a:off x="720000" y="5236197"/>
            <a:ext cx="2783712" cy="438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2B928BD-5940-DDF9-36E0-C3234FE4A03D}"/>
              </a:ext>
            </a:extLst>
          </p:cNvPr>
          <p:cNvSpPr/>
          <p:nvPr/>
        </p:nvSpPr>
        <p:spPr bwMode="auto">
          <a:xfrm>
            <a:off x="6596190" y="5264776"/>
            <a:ext cx="4923810" cy="447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A05D892-6F77-D53A-A37D-9A983EDB3D0C}"/>
              </a:ext>
            </a:extLst>
          </p:cNvPr>
          <p:cNvSpPr/>
          <p:nvPr/>
        </p:nvSpPr>
        <p:spPr bwMode="auto">
          <a:xfrm>
            <a:off x="8112224" y="6207890"/>
            <a:ext cx="1426823" cy="362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91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5" grpId="0" animBg="1"/>
      <p:bldP spid="18" grpId="0" animBg="1"/>
      <p:bldP spid="24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E93A9B-FC29-4715-91D7-2284F7251A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9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DF3A12-CEB7-AD1C-D60B-AE99AEB7321C}"/>
              </a:ext>
            </a:extLst>
          </p:cNvPr>
          <p:cNvSpPr/>
          <p:nvPr/>
        </p:nvSpPr>
        <p:spPr bwMode="auto">
          <a:xfrm>
            <a:off x="720000" y="2492896"/>
            <a:ext cx="47999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3BD2D9-0A22-F526-B953-ECD4F2D1D673}"/>
              </a:ext>
            </a:extLst>
          </p:cNvPr>
          <p:cNvSpPr/>
          <p:nvPr/>
        </p:nvSpPr>
        <p:spPr bwMode="auto">
          <a:xfrm>
            <a:off x="6415238" y="2492896"/>
            <a:ext cx="4865338" cy="1015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BA44506-75F8-FD65-CF47-5415153C77F8}"/>
              </a:ext>
            </a:extLst>
          </p:cNvPr>
          <p:cNvSpPr/>
          <p:nvPr/>
        </p:nvSpPr>
        <p:spPr bwMode="auto">
          <a:xfrm>
            <a:off x="2351585" y="3508752"/>
            <a:ext cx="1996986" cy="372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2D607CE-CBEA-17E2-0C49-320BB855F71A}"/>
              </a:ext>
            </a:extLst>
          </p:cNvPr>
          <p:cNvSpPr/>
          <p:nvPr/>
        </p:nvSpPr>
        <p:spPr bwMode="auto">
          <a:xfrm>
            <a:off x="7968208" y="3789040"/>
            <a:ext cx="1440160" cy="1112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083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21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F92F35-273A-7CBC-C0D0-7523AC75AD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0EC390-95F7-4F34-C05C-1CD9DA808DAA}"/>
              </a:ext>
            </a:extLst>
          </p:cNvPr>
          <p:cNvSpPr/>
          <p:nvPr/>
        </p:nvSpPr>
        <p:spPr bwMode="auto">
          <a:xfrm>
            <a:off x="681904" y="2573393"/>
            <a:ext cx="3037832" cy="438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5DFE8E-E0B5-8802-67CD-169942F07206}"/>
              </a:ext>
            </a:extLst>
          </p:cNvPr>
          <p:cNvSpPr/>
          <p:nvPr/>
        </p:nvSpPr>
        <p:spPr bwMode="auto">
          <a:xfrm>
            <a:off x="5843809" y="2420888"/>
            <a:ext cx="5508775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33DBD78-0B79-CFA1-88D6-BD2FC7B0D5D1}"/>
              </a:ext>
            </a:extLst>
          </p:cNvPr>
          <p:cNvSpPr/>
          <p:nvPr/>
        </p:nvSpPr>
        <p:spPr bwMode="auto">
          <a:xfrm>
            <a:off x="7536160" y="3933056"/>
            <a:ext cx="2520280" cy="1053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007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8EB224-8E92-AC08-4DAA-9D97EDD772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4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517533-D9F7-A71D-FBF3-E4B16AB648DF}"/>
              </a:ext>
            </a:extLst>
          </p:cNvPr>
          <p:cNvSpPr/>
          <p:nvPr/>
        </p:nvSpPr>
        <p:spPr bwMode="auto">
          <a:xfrm>
            <a:off x="5843809" y="2420888"/>
            <a:ext cx="529275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9EB724-5509-B622-F758-B95B741CBAE6}"/>
              </a:ext>
            </a:extLst>
          </p:cNvPr>
          <p:cNvSpPr/>
          <p:nvPr/>
        </p:nvSpPr>
        <p:spPr bwMode="auto">
          <a:xfrm>
            <a:off x="681904" y="2420888"/>
            <a:ext cx="4838032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BB31DFE-37B7-E073-C351-425C837C2310}"/>
              </a:ext>
            </a:extLst>
          </p:cNvPr>
          <p:cNvSpPr/>
          <p:nvPr/>
        </p:nvSpPr>
        <p:spPr bwMode="auto">
          <a:xfrm>
            <a:off x="7653333" y="3495053"/>
            <a:ext cx="819047" cy="371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417A5CF-079E-1F09-061E-91241ECD756B}"/>
              </a:ext>
            </a:extLst>
          </p:cNvPr>
          <p:cNvSpPr/>
          <p:nvPr/>
        </p:nvSpPr>
        <p:spPr bwMode="auto">
          <a:xfrm>
            <a:off x="2423592" y="3933056"/>
            <a:ext cx="2232248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36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4356F5-CA86-43E3-BE6F-360FDEA773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0F94AC-798D-D5D2-2666-559C5E5279B7}"/>
              </a:ext>
            </a:extLst>
          </p:cNvPr>
          <p:cNvSpPr/>
          <p:nvPr/>
        </p:nvSpPr>
        <p:spPr bwMode="auto">
          <a:xfrm>
            <a:off x="681904" y="2804331"/>
            <a:ext cx="5054056" cy="439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64EA1B-72BE-660D-AC58-A65E5EA0A02D}"/>
              </a:ext>
            </a:extLst>
          </p:cNvPr>
          <p:cNvSpPr/>
          <p:nvPr/>
        </p:nvSpPr>
        <p:spPr bwMode="auto">
          <a:xfrm>
            <a:off x="6120000" y="2492896"/>
            <a:ext cx="5400000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F9FD19F-EDEE-E555-003E-B41819C00B87}"/>
              </a:ext>
            </a:extLst>
          </p:cNvPr>
          <p:cNvSpPr/>
          <p:nvPr/>
        </p:nvSpPr>
        <p:spPr bwMode="auto">
          <a:xfrm>
            <a:off x="2423593" y="3730439"/>
            <a:ext cx="1924978" cy="372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2325DCC-52A9-C780-9696-930BF04A5808}"/>
              </a:ext>
            </a:extLst>
          </p:cNvPr>
          <p:cNvSpPr/>
          <p:nvPr/>
        </p:nvSpPr>
        <p:spPr bwMode="auto">
          <a:xfrm>
            <a:off x="7824192" y="4007316"/>
            <a:ext cx="2171997" cy="362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39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7" grpId="0" animBg="1"/>
      <p:bldP spid="2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2015-09-16T06:52:26Z</dcterms:created>
  <dcterms:modified xsi:type="dcterms:W3CDTF">2024-08-13T06:37:19Z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