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2" r:id="rId7"/>
    <p:sldId id="373" r:id="rId8"/>
    <p:sldId id="378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89" name="yt_image_11689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2" name="yt_shape_11692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代数式的概念及书写规则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540000" y="2102862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94" name="yt_table_11694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5865282"/>
                  </p:ext>
                </p:extLst>
              </p:nvPr>
            </p:nvGraphicFramePr>
            <p:xfrm>
              <a:off x="540056" y="2582165"/>
              <a:ext cx="9891079" cy="635191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2343468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2768918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1873250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694" name="yt_table_11694" descr="{&quot;rangeId&quot;:2,&quot;type&quot;:&quot;Option&quot;}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5865282"/>
                  </p:ext>
                </p:extLst>
              </p:nvPr>
            </p:nvGraphicFramePr>
            <p:xfrm>
              <a:off x="540056" y="2582165"/>
              <a:ext cx="9891079" cy="635191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2343468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2768918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1873250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9868" r="-6784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95" name="yt_shape_11695"/>
          <p:cNvSpPr txBox="1"/>
          <p:nvPr/>
        </p:nvSpPr>
        <p:spPr>
          <a:xfrm>
            <a:off x="540000" y="3268003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亳州市蒙城县期末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下列式子符合代数式书写格式的是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96" name="yt_table_1169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7539584"/>
                  </p:ext>
                </p:extLst>
              </p:nvPr>
            </p:nvGraphicFramePr>
            <p:xfrm>
              <a:off x="540056" y="3747306"/>
              <a:ext cx="9697404" cy="635572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343468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2768918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696" name="yt_table_11696" descr="{&quot;rangeId&quot;:3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07539584"/>
                  </p:ext>
                </p:extLst>
              </p:nvPr>
            </p:nvGraphicFramePr>
            <p:xfrm>
              <a:off x="540056" y="3747306"/>
              <a:ext cx="9697404" cy="635572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2343468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2768918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1679575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3375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3896" r="-18961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381957">
            <a:extLst>
              <a:ext uri="{FF2B5EF4-FFF2-40B4-BE49-F238E27FC236}">
                <a16:creationId xmlns:a16="http://schemas.microsoft.com/office/drawing/2014/main" id="{4599C239-3B9F-CAF7-A9B6-C7E4E75DED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9DECBF-33E1-00D1-472A-488960642ECF}"/>
              </a:ext>
            </a:extLst>
          </p:cNvPr>
          <p:cNvSpPr txBox="1"/>
          <p:nvPr/>
        </p:nvSpPr>
        <p:spPr>
          <a:xfrm>
            <a:off x="4793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A12CF7-2183-E117-C7C0-F88EFB28A5AA}"/>
              </a:ext>
            </a:extLst>
          </p:cNvPr>
          <p:cNvSpPr txBox="1"/>
          <p:nvPr/>
        </p:nvSpPr>
        <p:spPr>
          <a:xfrm>
            <a:off x="9060589" y="32211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7" name="yt_shape_11697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8" name="yt_shape_11698"/>
              <p:cNvSpPr txBox="1"/>
              <p:nvPr/>
            </p:nvSpPr>
            <p:spPr>
              <a:xfrm>
                <a:off x="540000" y="1399565"/>
                <a:ext cx="9787936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a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b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8" name="yt_shape_1169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787936" cy="641779"/>
              </a:xfrm>
              <a:prstGeom prst="rect">
                <a:avLst/>
              </a:prstGeom>
              <a:blipFill>
                <a:blip r:embed="rId2"/>
                <a:stretch>
                  <a:fillRect l="-1931" r="-93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00" name="yt_shape_11700"/>
          <p:cNvSpPr txBox="1"/>
          <p:nvPr/>
        </p:nvSpPr>
        <p:spPr>
          <a:xfrm>
            <a:off x="540000" y="2092132"/>
            <a:ext cx="83708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的平方的差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01" name="yt_shape_11701"/>
              <p:cNvSpPr txBox="1"/>
              <p:nvPr/>
            </p:nvSpPr>
            <p:spPr>
              <a:xfrm>
                <a:off x="540119" y="2571435"/>
                <a:ext cx="11492915" cy="11572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阜阳九中期中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元的书包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现按八折出售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若成本价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4d03,isEnd"/>
                  </a:rPr>
                  <a:t>则利润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1" name="yt_shape_117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1435"/>
                <a:ext cx="11492915" cy="1157240"/>
              </a:xfrm>
              <a:prstGeom prst="rect">
                <a:avLst/>
              </a:prstGeom>
              <a:blipFill>
                <a:blip r:embed="rId3"/>
                <a:stretch>
                  <a:fillRect l="-1645" t="-4737" b="-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382035">
            <a:extLst>
              <a:ext uri="{FF2B5EF4-FFF2-40B4-BE49-F238E27FC236}">
                <a16:creationId xmlns:a16="http://schemas.microsoft.com/office/drawing/2014/main" id="{D1D41623-E3F2-EFBE-51B0-FEA22988E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0CE14A-2C00-54E6-5525-53ABB603D420}"/>
                  </a:ext>
                </a:extLst>
              </p:cNvPr>
              <p:cNvSpPr txBox="1"/>
              <p:nvPr/>
            </p:nvSpPr>
            <p:spPr>
              <a:xfrm>
                <a:off x="8374789" y="1352759"/>
                <a:ext cx="164376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mathAnswerShape': 1}">
                <a:extLst>
                  <a:ext uri="{FF2B5EF4-FFF2-40B4-BE49-F238E27FC236}">
                    <a16:creationId xmlns:a16="http://schemas.microsoft.com/office/drawing/2014/main" id="{DA0CE14A-2C00-54E6-5525-53ABB603D4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4789" y="1352759"/>
                <a:ext cx="1643761" cy="729184"/>
              </a:xfrm>
              <a:prstGeom prst="rect">
                <a:avLst/>
              </a:prstGeom>
              <a:blipFill>
                <a:blip r:embed="rId5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4D58576-A12A-292B-FF01-CF728EB10537}"/>
              </a:ext>
            </a:extLst>
          </p:cNvPr>
          <p:cNvCxnSpPr/>
          <p:nvPr/>
        </p:nvCxnSpPr>
        <p:spPr>
          <a:xfrm>
            <a:off x="8112375" y="2054187"/>
            <a:ext cx="18161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5F08E777-1649-1207-A946-70C98BF0C4AA}"/>
              </a:ext>
            </a:extLst>
          </p:cNvPr>
          <p:cNvSpPr txBox="1"/>
          <p:nvPr/>
        </p:nvSpPr>
        <p:spPr>
          <a:xfrm>
            <a:off x="7311164" y="1988840"/>
            <a:ext cx="1456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FB0AF4-6F8C-6EE1-CCA5-80131A6F4CA4}"/>
                  </a:ext>
                </a:extLst>
              </p:cNvPr>
              <p:cNvSpPr txBox="1"/>
              <p:nvPr/>
            </p:nvSpPr>
            <p:spPr>
              <a:xfrm>
                <a:off x="1107333" y="2852936"/>
                <a:ext cx="1722311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FB0AF4-6F8C-6EE1-CCA5-80131A6F4C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852936"/>
                <a:ext cx="1722311" cy="7641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3" name="yt_shape_11703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用语言说明代数式的意义</a:t>
            </a:r>
          </a:p>
        </p:txBody>
      </p:sp>
      <p:sp>
        <p:nvSpPr>
          <p:cNvPr id="11704" name="yt_shape_11704"/>
          <p:cNvSpPr txBox="1"/>
          <p:nvPr/>
        </p:nvSpPr>
        <p:spPr>
          <a:xfrm>
            <a:off x="540000" y="1399565"/>
            <a:ext cx="101518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表示某件物品的原价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5" name="yt_table_117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625814"/>
              </p:ext>
            </p:extLst>
          </p:nvPr>
        </p:nvGraphicFramePr>
        <p:xfrm>
          <a:off x="540056" y="1878868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该物品价格上涨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时上涨的价格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时下降的价格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该物品价格上涨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后的售价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后的售价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pic>
        <p:nvPicPr>
          <p:cNvPr id="3" name="yt_shape_1723550382110">
            <a:extLst>
              <a:ext uri="{FF2B5EF4-FFF2-40B4-BE49-F238E27FC236}">
                <a16:creationId xmlns:a16="http://schemas.microsoft.com/office/drawing/2014/main" id="{C7CD5038-4AD0-CBEB-628B-00EE1E844A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FE91BD-B437-FC6F-E32A-D521433E75D5}"/>
              </a:ext>
            </a:extLst>
          </p:cNvPr>
          <p:cNvSpPr txBox="1"/>
          <p:nvPr/>
        </p:nvSpPr>
        <p:spPr>
          <a:xfrm>
            <a:off x="96733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7" name="yt_shape_11707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弄错代数式的实际意义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E809FF-1D55-7349-62ED-FA58330CA1DF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弄错代数式的实际意义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8" name="yt_shape_11708"/>
          <p:cNvSpPr txBox="1"/>
          <p:nvPr/>
        </p:nvSpPr>
        <p:spPr>
          <a:xfrm>
            <a:off x="540000" y="900000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9" name="yt_table_117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14152"/>
              </p:ext>
            </p:extLst>
          </p:nvPr>
        </p:nvGraphicFramePr>
        <p:xfrm>
          <a:off x="540056" y="1379303"/>
          <a:ext cx="3654425" cy="1901952"/>
        </p:xfrm>
        <a:graphic>
          <a:graphicData uri="http://schemas.openxmlformats.org/drawingml/2006/table">
            <a:tbl>
              <a:tblPr/>
              <a:tblGrid>
                <a:gridCol w="3654425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的和的平方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两数的平方和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A89C44D-E052-2143-2F05-CC41EFBE355E}"/>
              </a:ext>
            </a:extLst>
          </p:cNvPr>
          <p:cNvSpPr txBox="1"/>
          <p:nvPr/>
        </p:nvSpPr>
        <p:spPr>
          <a:xfrm>
            <a:off x="3582127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2" name="yt_shape_1171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11" name="yt_image_11711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4" name="yt_shape_11714"/>
          <p:cNvSpPr txBox="1"/>
          <p:nvPr/>
        </p:nvSpPr>
        <p:spPr>
          <a:xfrm>
            <a:off x="540119" y="159186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的弹簧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一端固定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如果另一端挂上物体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f695,isEnd"/>
              </a:rPr>
              <a:t>那么在正常情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况下物体的质量每增加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可使弹簧增长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着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f271,isEnd"/>
              </a:rPr>
              <a:t>的物体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弹簧的长度是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池塘边有块长为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的长方形土地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现在将其余三面留出宽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9e4,isEnd"/>
              </a:rPr>
              <a:t> </a:t>
            </a:r>
            <a:b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中间余下的长方形部分做菜地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DC0802-3651-67C8-04D2-652D2D453AD4}"/>
              </a:ext>
            </a:extLst>
          </p:cNvPr>
          <p:cNvSpPr txBox="1"/>
          <p:nvPr/>
        </p:nvSpPr>
        <p:spPr>
          <a:xfrm>
            <a:off x="3193308" y="2496039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716" name="yt_shape_11716"/>
          <p:cNvSpPr txBox="1"/>
          <p:nvPr/>
        </p:nvSpPr>
        <p:spPr>
          <a:xfrm>
            <a:off x="540000" y="3983213"/>
            <a:ext cx="728725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菜地的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菜地的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720" name="yt_shape_11720"/>
          <p:cNvSpPr txBox="1"/>
          <p:nvPr/>
        </p:nvSpPr>
        <p:spPr>
          <a:xfrm>
            <a:off x="540000" y="5085184"/>
            <a:ext cx="68079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的代数式表示菜地的面积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菜地的面积为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B06C4D-BE1E-72D3-E1C5-0922C2CDF904}"/>
              </a:ext>
            </a:extLst>
          </p:cNvPr>
          <p:cNvSpPr txBox="1"/>
          <p:nvPr/>
        </p:nvSpPr>
        <p:spPr>
          <a:xfrm>
            <a:off x="449989" y="4411895"/>
            <a:ext cx="4907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7BF8FB-DE4B-0C3C-2F8B-108963CB5DAF}"/>
              </a:ext>
            </a:extLst>
          </p:cNvPr>
          <p:cNvSpPr txBox="1"/>
          <p:nvPr/>
        </p:nvSpPr>
        <p:spPr>
          <a:xfrm>
            <a:off x="449989" y="5513866"/>
            <a:ext cx="6922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菜地的面积为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718" name="yt_image_11718" title="H_88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4327218"/>
            <a:ext cx="212490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5" name="yt_shape_11725"/>
          <p:cNvSpPr txBox="1"/>
          <p:nvPr/>
        </p:nvSpPr>
        <p:spPr>
          <a:xfrm>
            <a:off x="3367025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724" name="yt_image_1172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7" name="yt_shape_11727"/>
          <p:cNvSpPr txBox="1"/>
          <p:nvPr/>
        </p:nvSpPr>
        <p:spPr>
          <a:xfrm>
            <a:off x="4249341" y="137842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用数位上的数字表示多位数</a:t>
            </a:r>
          </a:p>
        </p:txBody>
      </p:sp>
      <p:sp>
        <p:nvSpPr>
          <p:cNvPr id="11728" name="yt_shape_11728"/>
          <p:cNvSpPr txBox="1"/>
          <p:nvPr/>
        </p:nvSpPr>
        <p:spPr>
          <a:xfrm>
            <a:off x="540119" y="1857728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62a3f"/>
              </a:rPr>
              <a:t>一个多位数直接将数位上的数字按照顺序书写起来就表示这个多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但是如果用字母表示一个多位数每个数位上的数字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如一个两位数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ae8d"/>
              </a:rPr>
              <a:t>十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位上的数字是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那么这个两位数表示为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3460"/>
              </a:rPr>
              <a:t>表示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729" name="yt_shape_11729"/>
          <p:cNvSpPr txBox="1"/>
          <p:nvPr/>
        </p:nvSpPr>
        <p:spPr>
          <a:xfrm>
            <a:off x="540119" y="37609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43ab"/>
              </a:rPr>
              <a:t>这个三位数可以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30" name="yt_table_117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865193"/>
              </p:ext>
            </p:extLst>
          </p:nvPr>
        </p:nvGraphicFramePr>
        <p:xfrm>
          <a:off x="540056" y="4653136"/>
          <a:ext cx="5650230" cy="950976"/>
        </p:xfrm>
        <a:graphic>
          <a:graphicData uri="http://schemas.openxmlformats.org/drawingml/2006/table">
            <a:tbl>
              <a:tblPr/>
              <a:tblGrid>
                <a:gridCol w="2472055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3178175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sp>
        <p:nvSpPr>
          <p:cNvPr id="11732" name="yt_shape_11732"/>
          <p:cNvSpPr txBox="1"/>
          <p:nvPr/>
        </p:nvSpPr>
        <p:spPr>
          <a:xfrm>
            <a:off x="540119" y="566124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表示一个一位数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184f,isEnd"/>
              </a:rPr>
              <a:t>的左边组成一个三位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则这个三位数可以表示为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EEE1BB-F4BA-04F7-E213-1A1EBEBE681E}"/>
              </a:ext>
            </a:extLst>
          </p:cNvPr>
          <p:cNvSpPr txBox="1"/>
          <p:nvPr/>
        </p:nvSpPr>
        <p:spPr>
          <a:xfrm>
            <a:off x="1974108" y="4189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90E1A7-698D-4155-9FE9-2848642A6441}"/>
              </a:ext>
            </a:extLst>
          </p:cNvPr>
          <p:cNvSpPr txBox="1"/>
          <p:nvPr/>
        </p:nvSpPr>
        <p:spPr>
          <a:xfrm>
            <a:off x="4717308" y="6089930"/>
            <a:ext cx="174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806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12</cp:revision>
  <dcterms:created xsi:type="dcterms:W3CDTF">2024-08-13T11:53:27Z</dcterms:created>
  <dcterms:modified xsi:type="dcterms:W3CDTF">2024-08-14T14:09:20Z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