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90" r:id="rId4"/>
    <p:sldId id="389" r:id="rId5"/>
    <p:sldId id="388" r:id="rId6"/>
    <p:sldId id="387" r:id="rId7"/>
    <p:sldId id="386" r:id="rId8"/>
    <p:sldId id="385" r:id="rId9"/>
    <p:sldId id="383" r:id="rId10"/>
    <p:sldId id="382" r:id="rId11"/>
    <p:sldId id="381" r:id="rId12"/>
    <p:sldId id="380" r:id="rId13"/>
    <p:sldId id="379" r:id="rId14"/>
    <p:sldId id="378" r:id="rId15"/>
    <p:sldId id="377" r:id="rId16"/>
    <p:sldId id="376" r:id="rId17"/>
    <p:sldId id="375" r:id="rId18"/>
    <p:sldId id="373" r:id="rId19"/>
    <p:sldId id="371" r:id="rId20"/>
    <p:sldId id="370" r:id="rId21"/>
    <p:sldId id="369" r:id="rId22"/>
    <p:sldId id="368" r:id="rId23"/>
    <p:sldId id="366" r:id="rId24"/>
    <p:sldId id="365" r:id="rId25"/>
    <p:sldId id="364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678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048112"/>
            <a:ext cx="10800000" cy="7617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E83B12-17EE-97B1-6050-0E958910F8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67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195E2AD-E444-D730-6BCC-0DA12B9543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0" t="79643" r="2884" b="2290"/>
          <a:stretch/>
        </p:blipFill>
        <p:spPr>
          <a:xfrm>
            <a:off x="720000" y="4595243"/>
            <a:ext cx="9577064" cy="1080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7094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33A117-5052-5118-82A6-84BD59F1B2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1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513B4D-B7F9-71BC-135E-39B3189F5338}"/>
              </a:ext>
            </a:extLst>
          </p:cNvPr>
          <p:cNvSpPr/>
          <p:nvPr/>
        </p:nvSpPr>
        <p:spPr bwMode="auto">
          <a:xfrm>
            <a:off x="9120336" y="1844824"/>
            <a:ext cx="1008112" cy="1215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9BFD0A-5BE6-A5C2-1E95-EDB1E65A98C3}"/>
              </a:ext>
            </a:extLst>
          </p:cNvPr>
          <p:cNvSpPr/>
          <p:nvPr/>
        </p:nvSpPr>
        <p:spPr bwMode="auto">
          <a:xfrm>
            <a:off x="2262857" y="4406893"/>
            <a:ext cx="323809" cy="400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330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96A632-A839-F93B-F9D9-975BEF2980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5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6B3FD5-4C83-CA55-4BE9-9D87DC4249F0}"/>
              </a:ext>
            </a:extLst>
          </p:cNvPr>
          <p:cNvSpPr/>
          <p:nvPr/>
        </p:nvSpPr>
        <p:spPr bwMode="auto">
          <a:xfrm>
            <a:off x="7348570" y="2708921"/>
            <a:ext cx="4076021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ECA48FE-9AF5-0944-FF7E-BF5E5EF13DF0}"/>
              </a:ext>
            </a:extLst>
          </p:cNvPr>
          <p:cNvSpPr/>
          <p:nvPr/>
        </p:nvSpPr>
        <p:spPr bwMode="auto">
          <a:xfrm>
            <a:off x="1703512" y="3933057"/>
            <a:ext cx="2016224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580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D94B2E-64A1-DAF8-BC4C-C0F0EE2B21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0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E99FEA-807C-4D34-97D7-3394C8C600A1}"/>
              </a:ext>
            </a:extLst>
          </p:cNvPr>
          <p:cNvSpPr/>
          <p:nvPr/>
        </p:nvSpPr>
        <p:spPr bwMode="auto">
          <a:xfrm>
            <a:off x="5900952" y="1257021"/>
            <a:ext cx="561904" cy="419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CED7AF-2179-C16D-A703-20655DD9F88F}"/>
              </a:ext>
            </a:extLst>
          </p:cNvPr>
          <p:cNvSpPr/>
          <p:nvPr/>
        </p:nvSpPr>
        <p:spPr bwMode="auto">
          <a:xfrm>
            <a:off x="10415238" y="3459334"/>
            <a:ext cx="323809" cy="400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001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314B9E-9ABC-935F-7F89-DF38F1D311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1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7F9E5B-F7B2-D731-ACF8-56B3B8A44C1B}"/>
              </a:ext>
            </a:extLst>
          </p:cNvPr>
          <p:cNvSpPr/>
          <p:nvPr/>
        </p:nvSpPr>
        <p:spPr bwMode="auto">
          <a:xfrm>
            <a:off x="6634285" y="2889442"/>
            <a:ext cx="771428" cy="400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0E4AD4-B276-5EB4-126B-BAD8AEC72683}"/>
              </a:ext>
            </a:extLst>
          </p:cNvPr>
          <p:cNvSpPr/>
          <p:nvPr/>
        </p:nvSpPr>
        <p:spPr bwMode="auto">
          <a:xfrm>
            <a:off x="8834285" y="2889442"/>
            <a:ext cx="485714" cy="391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9FE627-DC0A-04BF-D724-FDC373F25CFB}"/>
              </a:ext>
            </a:extLst>
          </p:cNvPr>
          <p:cNvSpPr/>
          <p:nvPr/>
        </p:nvSpPr>
        <p:spPr bwMode="auto">
          <a:xfrm>
            <a:off x="9320000" y="3717032"/>
            <a:ext cx="952464" cy="1224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6E41D5-FCB4-6A98-13B9-86CE7994E9D0}"/>
              </a:ext>
            </a:extLst>
          </p:cNvPr>
          <p:cNvSpPr/>
          <p:nvPr/>
        </p:nvSpPr>
        <p:spPr bwMode="auto">
          <a:xfrm>
            <a:off x="7196190" y="3717032"/>
            <a:ext cx="1204066" cy="1224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234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5C5889-EE34-D080-8AC5-402DFCEC64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6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8533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FBFD72-B981-4B76-C882-44E6B7F378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38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81EC55-7567-42B5-37DD-522AB31D3BC5}"/>
              </a:ext>
            </a:extLst>
          </p:cNvPr>
          <p:cNvSpPr/>
          <p:nvPr/>
        </p:nvSpPr>
        <p:spPr bwMode="auto">
          <a:xfrm>
            <a:off x="2495600" y="1008951"/>
            <a:ext cx="2729161" cy="428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3D7A00-628D-3F7D-739E-D2146E5B3392}"/>
              </a:ext>
            </a:extLst>
          </p:cNvPr>
          <p:cNvSpPr/>
          <p:nvPr/>
        </p:nvSpPr>
        <p:spPr bwMode="auto">
          <a:xfrm>
            <a:off x="2234285" y="1772816"/>
            <a:ext cx="6886051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57EB65A-E3C2-F983-6C2F-BBEB6D4AA7B4}"/>
              </a:ext>
            </a:extLst>
          </p:cNvPr>
          <p:cNvSpPr/>
          <p:nvPr/>
        </p:nvSpPr>
        <p:spPr bwMode="auto">
          <a:xfrm>
            <a:off x="2405714" y="3429000"/>
            <a:ext cx="4698398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B787A7F-DFAD-0049-75A5-C695B9C426E6}"/>
              </a:ext>
            </a:extLst>
          </p:cNvPr>
          <p:cNvSpPr/>
          <p:nvPr/>
        </p:nvSpPr>
        <p:spPr bwMode="auto">
          <a:xfrm>
            <a:off x="2495600" y="4941167"/>
            <a:ext cx="5832648" cy="1524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649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6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97CB3F-1927-AC9E-792E-C4C1575DB7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9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FFCCF3-7002-CA73-5090-EA9B2BCCC021}"/>
              </a:ext>
            </a:extLst>
          </p:cNvPr>
          <p:cNvSpPr/>
          <p:nvPr/>
        </p:nvSpPr>
        <p:spPr bwMode="auto">
          <a:xfrm>
            <a:off x="1559496" y="4506151"/>
            <a:ext cx="8779550" cy="1381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37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D7BFC3-9FD8-57F2-0D45-D9A74D2B567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"/>
          <a:stretch/>
        </p:blipFill>
        <p:spPr>
          <a:xfrm>
            <a:off x="720000" y="710451"/>
            <a:ext cx="8208000" cy="6111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FA2277-2106-EE53-2966-16AB03908006}"/>
              </a:ext>
            </a:extLst>
          </p:cNvPr>
          <p:cNvSpPr/>
          <p:nvPr/>
        </p:nvSpPr>
        <p:spPr bwMode="auto">
          <a:xfrm>
            <a:off x="1441712" y="2636912"/>
            <a:ext cx="4510272" cy="929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18D0AF5-047E-68E4-8F00-B86228949AAB}"/>
              </a:ext>
            </a:extLst>
          </p:cNvPr>
          <p:cNvSpPr/>
          <p:nvPr/>
        </p:nvSpPr>
        <p:spPr bwMode="auto">
          <a:xfrm>
            <a:off x="1441712" y="3645024"/>
            <a:ext cx="4510272" cy="108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CE15DEB7-54A7-8A81-83FB-DAC2429A3405}"/>
              </a:ext>
            </a:extLst>
          </p:cNvPr>
          <p:cNvSpPr/>
          <p:nvPr/>
        </p:nvSpPr>
        <p:spPr bwMode="auto">
          <a:xfrm>
            <a:off x="1455591" y="4904349"/>
            <a:ext cx="1760089" cy="900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61CBE27E-5F5E-FEC8-1DAF-C3F924FDEB56}"/>
              </a:ext>
            </a:extLst>
          </p:cNvPr>
          <p:cNvSpPr/>
          <p:nvPr/>
        </p:nvSpPr>
        <p:spPr bwMode="auto">
          <a:xfrm>
            <a:off x="1448651" y="5883506"/>
            <a:ext cx="3783253" cy="938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505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3" grpId="0" animBg="1"/>
      <p:bldP spid="37" grpId="0" animBg="1"/>
      <p:bldP spid="4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4CD283-A80A-52A8-FD52-36104FA58C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35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6BD733-5CBE-AEBA-06C8-FE2FA7C6C069}"/>
              </a:ext>
            </a:extLst>
          </p:cNvPr>
          <p:cNvSpPr/>
          <p:nvPr/>
        </p:nvSpPr>
        <p:spPr bwMode="auto">
          <a:xfrm>
            <a:off x="681904" y="1925479"/>
            <a:ext cx="8294416" cy="467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2EA8774-55AF-1B7E-F9DA-A94BBC582B34}"/>
              </a:ext>
            </a:extLst>
          </p:cNvPr>
          <p:cNvSpPr/>
          <p:nvPr/>
        </p:nvSpPr>
        <p:spPr bwMode="auto">
          <a:xfrm>
            <a:off x="681904" y="2851180"/>
            <a:ext cx="2821808" cy="381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96E66C6-60B6-3C7D-7E53-DFA68098C806}"/>
              </a:ext>
            </a:extLst>
          </p:cNvPr>
          <p:cNvSpPr/>
          <p:nvPr/>
        </p:nvSpPr>
        <p:spPr bwMode="auto">
          <a:xfrm>
            <a:off x="681904" y="3573017"/>
            <a:ext cx="4550000" cy="690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637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698DF1-EED7-3775-ED6B-0A717337EE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17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76A98C-A8E5-E634-9CB1-819039B74D31}"/>
              </a:ext>
            </a:extLst>
          </p:cNvPr>
          <p:cNvSpPr/>
          <p:nvPr/>
        </p:nvSpPr>
        <p:spPr bwMode="auto">
          <a:xfrm>
            <a:off x="10200456" y="2132856"/>
            <a:ext cx="64807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0712F4-CD9E-8548-A178-35AEF8D2E31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6"/>
          <a:stretch/>
        </p:blipFill>
        <p:spPr>
          <a:xfrm>
            <a:off x="719999" y="764704"/>
            <a:ext cx="10440000" cy="6028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5267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1883C6-93F6-7A6D-CC1B-6D34C711BDA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6"/>
          <a:stretch/>
        </p:blipFill>
        <p:spPr>
          <a:xfrm>
            <a:off x="720000" y="782460"/>
            <a:ext cx="9768488" cy="511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50712F4-CD9E-8548-A178-35AEF8D2E3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1" t="59543" r="1604" b="4135"/>
          <a:stretch/>
        </p:blipFill>
        <p:spPr>
          <a:xfrm>
            <a:off x="5447928" y="4941168"/>
            <a:ext cx="6552728" cy="1586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71437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C36DD1-EB7A-28FA-5AA1-08000B9856F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1"/>
          <a:stretch/>
        </p:blipFill>
        <p:spPr>
          <a:xfrm>
            <a:off x="720000" y="791338"/>
            <a:ext cx="10800000" cy="4184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447582-A312-FFFB-8CDF-EE5FCCC234A7}"/>
              </a:ext>
            </a:extLst>
          </p:cNvPr>
          <p:cNvSpPr/>
          <p:nvPr/>
        </p:nvSpPr>
        <p:spPr bwMode="auto">
          <a:xfrm>
            <a:off x="681904" y="791338"/>
            <a:ext cx="10022608" cy="1448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E5DFFF1-A1F6-6872-F876-07758C519068}"/>
              </a:ext>
            </a:extLst>
          </p:cNvPr>
          <p:cNvSpPr/>
          <p:nvPr/>
        </p:nvSpPr>
        <p:spPr bwMode="auto">
          <a:xfrm>
            <a:off x="681904" y="2583113"/>
            <a:ext cx="7790360" cy="467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A6AE335-7BFD-D88C-A3EF-C45A67E416AC}"/>
              </a:ext>
            </a:extLst>
          </p:cNvPr>
          <p:cNvSpPr/>
          <p:nvPr/>
        </p:nvSpPr>
        <p:spPr bwMode="auto">
          <a:xfrm>
            <a:off x="681904" y="3479110"/>
            <a:ext cx="8928000" cy="467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7351D450-9140-D641-EB94-A71E90B80A7C}"/>
              </a:ext>
            </a:extLst>
          </p:cNvPr>
          <p:cNvSpPr/>
          <p:nvPr/>
        </p:nvSpPr>
        <p:spPr bwMode="auto">
          <a:xfrm>
            <a:off x="720000" y="4375108"/>
            <a:ext cx="5736040" cy="467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img_16777215">
            <a:extLst>
              <a:ext uri="{FF2B5EF4-FFF2-40B4-BE49-F238E27FC236}">
                <a16:creationId xmlns:a16="http://schemas.microsoft.com/office/drawing/2014/main" id="{550712F4-CD9E-8548-A178-35AEF8D2E3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1" t="59543" r="1604" b="4135"/>
          <a:stretch/>
        </p:blipFill>
        <p:spPr>
          <a:xfrm>
            <a:off x="2208048" y="4886560"/>
            <a:ext cx="7823904" cy="1894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3A6AE335-7BFD-D88C-A3EF-C45A67E416AC}"/>
              </a:ext>
            </a:extLst>
          </p:cNvPr>
          <p:cNvSpPr/>
          <p:nvPr/>
        </p:nvSpPr>
        <p:spPr bwMode="auto">
          <a:xfrm>
            <a:off x="9609904" y="3479110"/>
            <a:ext cx="1094608" cy="467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558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18" grpId="0" animBg="1"/>
      <p:bldP spid="27" grpId="0" animBg="1"/>
      <p:bldP spid="3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9AB6D1-0A40-B65A-0E27-62450233AF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1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7013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6670CF-0CF8-8340-B624-E274868ED4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82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18856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DE12D9-FCBD-7EE0-3660-B8A747FFA3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45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5F089E8-79DC-056F-54AB-8403B2625C54}"/>
              </a:ext>
            </a:extLst>
          </p:cNvPr>
          <p:cNvSpPr/>
          <p:nvPr/>
        </p:nvSpPr>
        <p:spPr bwMode="auto">
          <a:xfrm>
            <a:off x="681904" y="827999"/>
            <a:ext cx="9086503" cy="2096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AC9F5E5-7E41-19B7-67FF-C6F6A4E2572E}"/>
              </a:ext>
            </a:extLst>
          </p:cNvPr>
          <p:cNvSpPr/>
          <p:nvPr/>
        </p:nvSpPr>
        <p:spPr bwMode="auto">
          <a:xfrm>
            <a:off x="681904" y="3140968"/>
            <a:ext cx="8654456" cy="720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FE6FD6E-A988-B297-6423-706F7E194FC7}"/>
              </a:ext>
            </a:extLst>
          </p:cNvPr>
          <p:cNvSpPr/>
          <p:nvPr/>
        </p:nvSpPr>
        <p:spPr bwMode="auto">
          <a:xfrm>
            <a:off x="681904" y="4077072"/>
            <a:ext cx="9950600" cy="1496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912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1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6A5B49-E34E-A5EB-B9FC-AE69959F75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57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17D581-D613-55B8-7CF9-886B441D516B}"/>
              </a:ext>
            </a:extLst>
          </p:cNvPr>
          <p:cNvSpPr/>
          <p:nvPr/>
        </p:nvSpPr>
        <p:spPr bwMode="auto">
          <a:xfrm>
            <a:off x="10200456" y="3789040"/>
            <a:ext cx="64807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521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DAB357-AD42-C9D5-672C-22DEDBCA58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88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8ADB81-ED04-EAB1-9324-2CF6C7A7EAF6}"/>
              </a:ext>
            </a:extLst>
          </p:cNvPr>
          <p:cNvSpPr/>
          <p:nvPr/>
        </p:nvSpPr>
        <p:spPr bwMode="auto">
          <a:xfrm>
            <a:off x="10128448" y="119675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451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5E8907-8903-5864-CF84-733EB0451C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43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B7FE2F-A24C-34D1-C878-3B5791D2B2D1}"/>
              </a:ext>
            </a:extLst>
          </p:cNvPr>
          <p:cNvSpPr/>
          <p:nvPr/>
        </p:nvSpPr>
        <p:spPr bwMode="auto">
          <a:xfrm>
            <a:off x="10128448" y="2780928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604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A0B78E-2447-5956-7A7F-3D123E8186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7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F1745C-F9CA-0608-5FC7-CED2C07BB514}"/>
              </a:ext>
            </a:extLst>
          </p:cNvPr>
          <p:cNvSpPr/>
          <p:nvPr/>
        </p:nvSpPr>
        <p:spPr bwMode="auto">
          <a:xfrm>
            <a:off x="10128448" y="2708920"/>
            <a:ext cx="72008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700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C739CE-4A86-9443-C41D-262998A814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62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FCAA1D-202B-BECC-31AD-A2193C81D686}"/>
              </a:ext>
            </a:extLst>
          </p:cNvPr>
          <p:cNvSpPr/>
          <p:nvPr/>
        </p:nvSpPr>
        <p:spPr bwMode="auto">
          <a:xfrm>
            <a:off x="10200456" y="2852936"/>
            <a:ext cx="720080" cy="576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294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304C3E-FDAA-05FE-435B-D04D17D214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4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273E78-01AB-4463-D832-43FB17C7CD7A}"/>
              </a:ext>
            </a:extLst>
          </p:cNvPr>
          <p:cNvSpPr/>
          <p:nvPr/>
        </p:nvSpPr>
        <p:spPr bwMode="auto">
          <a:xfrm>
            <a:off x="10200456" y="2852936"/>
            <a:ext cx="648072" cy="576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34C7A19-D982-7366-8A86-734CC24F59C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87"/>
          <a:stretch/>
        </p:blipFill>
        <p:spPr>
          <a:xfrm>
            <a:off x="1450992" y="3645024"/>
            <a:ext cx="7896280" cy="1760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3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95E2AD-E444-D730-6BCC-0DA12B9543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0" b="2290"/>
          <a:stretch/>
        </p:blipFill>
        <p:spPr>
          <a:xfrm>
            <a:off x="720000" y="908720"/>
            <a:ext cx="10800000" cy="5760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F3B551-68FE-1CF7-1C8D-4C0EB33515EC}"/>
              </a:ext>
            </a:extLst>
          </p:cNvPr>
          <p:cNvSpPr/>
          <p:nvPr/>
        </p:nvSpPr>
        <p:spPr bwMode="auto">
          <a:xfrm>
            <a:off x="10128448" y="4653136"/>
            <a:ext cx="79208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071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2024-08-13T06:36:59Z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