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7" r:id="rId4"/>
    <p:sldId id="373" r:id="rId5"/>
    <p:sldId id="372" r:id="rId6"/>
    <p:sldId id="370" r:id="rId7"/>
    <p:sldId id="368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82038"/>
            <a:ext cx="10800000" cy="69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A1729-DE22-7FF4-86DA-4BB666FCFB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8415B-F543-3DC0-F61D-54006C40FE90}"/>
              </a:ext>
            </a:extLst>
          </p:cNvPr>
          <p:cNvSpPr/>
          <p:nvPr/>
        </p:nvSpPr>
        <p:spPr bwMode="auto">
          <a:xfrm>
            <a:off x="720000" y="2877354"/>
            <a:ext cx="3359776" cy="43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62BF11-BDF6-649B-80F9-E478F16CBD09}"/>
              </a:ext>
            </a:extLst>
          </p:cNvPr>
          <p:cNvSpPr/>
          <p:nvPr/>
        </p:nvSpPr>
        <p:spPr bwMode="auto">
          <a:xfrm>
            <a:off x="6139047" y="2877354"/>
            <a:ext cx="3917393" cy="438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8EE118-6C08-E3E9-7C35-6BC52EC06A58}"/>
              </a:ext>
            </a:extLst>
          </p:cNvPr>
          <p:cNvSpPr/>
          <p:nvPr/>
        </p:nvSpPr>
        <p:spPr bwMode="auto">
          <a:xfrm>
            <a:off x="2548571" y="3811479"/>
            <a:ext cx="819047" cy="3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4DC17C-E3AF-CFC3-ADBE-CD5972FD06C7}"/>
              </a:ext>
            </a:extLst>
          </p:cNvPr>
          <p:cNvSpPr/>
          <p:nvPr/>
        </p:nvSpPr>
        <p:spPr bwMode="auto">
          <a:xfrm>
            <a:off x="7896201" y="3811479"/>
            <a:ext cx="1366656" cy="371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0CE58AD3-0984-B295-C5D7-5921CCB3DD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7605"/>
            <a:ext cx="10800000" cy="246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BA1C0F-0ED3-327A-8BC2-41EA12097EAD}"/>
              </a:ext>
            </a:extLst>
          </p:cNvPr>
          <p:cNvSpPr/>
          <p:nvPr/>
        </p:nvSpPr>
        <p:spPr bwMode="auto">
          <a:xfrm>
            <a:off x="720000" y="5368178"/>
            <a:ext cx="4367888" cy="43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AFAAE2C-4A16-1168-50FF-81C1BEF0B6C5}"/>
              </a:ext>
            </a:extLst>
          </p:cNvPr>
          <p:cNvSpPr/>
          <p:nvPr/>
        </p:nvSpPr>
        <p:spPr bwMode="auto">
          <a:xfrm>
            <a:off x="6120000" y="5368178"/>
            <a:ext cx="4368488" cy="43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163C61A-77F2-AF9E-01B6-603BD09AA19A}"/>
              </a:ext>
            </a:extLst>
          </p:cNvPr>
          <p:cNvSpPr/>
          <p:nvPr/>
        </p:nvSpPr>
        <p:spPr bwMode="auto">
          <a:xfrm>
            <a:off x="2423593" y="6304929"/>
            <a:ext cx="1420216" cy="36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FBB4FC0-5095-7F1B-B959-FB019003E550}"/>
              </a:ext>
            </a:extLst>
          </p:cNvPr>
          <p:cNvSpPr/>
          <p:nvPr/>
        </p:nvSpPr>
        <p:spPr bwMode="auto">
          <a:xfrm>
            <a:off x="7824192" y="6304929"/>
            <a:ext cx="1667235" cy="36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357AA-A049-F1C9-15CC-0D192F44F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2629B-3963-EF6A-D229-ADF7E99D7D4A}"/>
              </a:ext>
            </a:extLst>
          </p:cNvPr>
          <p:cNvSpPr/>
          <p:nvPr/>
        </p:nvSpPr>
        <p:spPr bwMode="auto">
          <a:xfrm>
            <a:off x="720000" y="1904982"/>
            <a:ext cx="5303992" cy="43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BEF08A-8A78-B98F-E6C6-C6E4C48D384E}"/>
              </a:ext>
            </a:extLst>
          </p:cNvPr>
          <p:cNvSpPr/>
          <p:nvPr/>
        </p:nvSpPr>
        <p:spPr bwMode="auto">
          <a:xfrm>
            <a:off x="6129523" y="1904982"/>
            <a:ext cx="4358965" cy="438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114F5FF-AAD0-94FE-3453-D0F2E45DA82E}"/>
              </a:ext>
            </a:extLst>
          </p:cNvPr>
          <p:cNvSpPr/>
          <p:nvPr/>
        </p:nvSpPr>
        <p:spPr bwMode="auto">
          <a:xfrm>
            <a:off x="2423592" y="2839003"/>
            <a:ext cx="1667835" cy="371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C8916F-ECD8-6E57-D91A-13B5FAF7F8F6}"/>
              </a:ext>
            </a:extLst>
          </p:cNvPr>
          <p:cNvSpPr/>
          <p:nvPr/>
        </p:nvSpPr>
        <p:spPr bwMode="auto">
          <a:xfrm>
            <a:off x="7939047" y="2839003"/>
            <a:ext cx="1057142" cy="371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648826D8-557B-1D8E-0CCC-FB1F9449B3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28258"/>
            <a:ext cx="10800000" cy="257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59635C4-3AFA-B030-17EF-8A6916E72AE6}"/>
              </a:ext>
            </a:extLst>
          </p:cNvPr>
          <p:cNvSpPr/>
          <p:nvPr/>
        </p:nvSpPr>
        <p:spPr bwMode="auto">
          <a:xfrm>
            <a:off x="720000" y="4863911"/>
            <a:ext cx="3647808" cy="43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ECACA5B-83E2-4D72-C83B-A46AF6EDABC2}"/>
              </a:ext>
            </a:extLst>
          </p:cNvPr>
          <p:cNvSpPr/>
          <p:nvPr/>
        </p:nvSpPr>
        <p:spPr bwMode="auto">
          <a:xfrm>
            <a:off x="6120000" y="4825738"/>
            <a:ext cx="3216360" cy="43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B52FA64-C46D-FEF3-A68C-231EE451845A}"/>
              </a:ext>
            </a:extLst>
          </p:cNvPr>
          <p:cNvSpPr/>
          <p:nvPr/>
        </p:nvSpPr>
        <p:spPr bwMode="auto">
          <a:xfrm>
            <a:off x="2539047" y="5799155"/>
            <a:ext cx="1057142" cy="372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86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8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09614-9C39-0E27-4370-E6FFD7ED7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D08A59-E7F5-0AF0-2C3E-0068C1BA2F47}"/>
              </a:ext>
            </a:extLst>
          </p:cNvPr>
          <p:cNvSpPr/>
          <p:nvPr/>
        </p:nvSpPr>
        <p:spPr bwMode="auto">
          <a:xfrm>
            <a:off x="681904" y="2420888"/>
            <a:ext cx="541409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3EA442-8EA7-C9D1-FB6A-0AB000BF1C1B}"/>
              </a:ext>
            </a:extLst>
          </p:cNvPr>
          <p:cNvSpPr/>
          <p:nvPr/>
        </p:nvSpPr>
        <p:spPr bwMode="auto">
          <a:xfrm>
            <a:off x="6129523" y="2420888"/>
            <a:ext cx="3998925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6783149-852B-22CA-907C-B5B35CEFD12F}"/>
              </a:ext>
            </a:extLst>
          </p:cNvPr>
          <p:cNvSpPr/>
          <p:nvPr/>
        </p:nvSpPr>
        <p:spPr bwMode="auto">
          <a:xfrm>
            <a:off x="2351584" y="3861048"/>
            <a:ext cx="2232247" cy="10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C86AE5A-491A-F91F-9A98-86E4CE51ABD9}"/>
              </a:ext>
            </a:extLst>
          </p:cNvPr>
          <p:cNvSpPr/>
          <p:nvPr/>
        </p:nvSpPr>
        <p:spPr bwMode="auto">
          <a:xfrm>
            <a:off x="7939046" y="3861048"/>
            <a:ext cx="1757353" cy="10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12783-DD85-2042-8BA3-B3B04180B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9A6032-40D9-6726-D7F6-433C1855DE45}"/>
              </a:ext>
            </a:extLst>
          </p:cNvPr>
          <p:cNvSpPr/>
          <p:nvPr/>
        </p:nvSpPr>
        <p:spPr bwMode="auto">
          <a:xfrm>
            <a:off x="681904" y="2420888"/>
            <a:ext cx="440598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14D465-505F-C2E3-B65D-D9FF354FC55C}"/>
              </a:ext>
            </a:extLst>
          </p:cNvPr>
          <p:cNvSpPr/>
          <p:nvPr/>
        </p:nvSpPr>
        <p:spPr bwMode="auto">
          <a:xfrm>
            <a:off x="5710476" y="2492896"/>
            <a:ext cx="513805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A82A82B-66B4-2CE6-0566-908859A4BEEB}"/>
              </a:ext>
            </a:extLst>
          </p:cNvPr>
          <p:cNvSpPr/>
          <p:nvPr/>
        </p:nvSpPr>
        <p:spPr bwMode="auto">
          <a:xfrm>
            <a:off x="2351585" y="3861048"/>
            <a:ext cx="1244606" cy="1073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333E6C9-B897-0544-A3CD-112830B4F521}"/>
              </a:ext>
            </a:extLst>
          </p:cNvPr>
          <p:cNvSpPr/>
          <p:nvPr/>
        </p:nvSpPr>
        <p:spPr bwMode="auto">
          <a:xfrm>
            <a:off x="7392145" y="3933056"/>
            <a:ext cx="1689760" cy="100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8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57996-64F1-F5CD-F4C6-D5A109BC8A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23A7D2-EF1A-3790-AD7B-AA1199B362D3}"/>
              </a:ext>
            </a:extLst>
          </p:cNvPr>
          <p:cNvSpPr/>
          <p:nvPr/>
        </p:nvSpPr>
        <p:spPr bwMode="auto">
          <a:xfrm>
            <a:off x="6453332" y="2697486"/>
            <a:ext cx="3603107" cy="438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4B2608-E585-BA85-C7A1-95A9C44186CE}"/>
              </a:ext>
            </a:extLst>
          </p:cNvPr>
          <p:cNvSpPr/>
          <p:nvPr/>
        </p:nvSpPr>
        <p:spPr bwMode="auto">
          <a:xfrm>
            <a:off x="681904" y="2564905"/>
            <a:ext cx="4550000" cy="1076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B0CA41-7326-7107-11B1-2FB80B2C9F67}"/>
              </a:ext>
            </a:extLst>
          </p:cNvPr>
          <p:cNvSpPr/>
          <p:nvPr/>
        </p:nvSpPr>
        <p:spPr bwMode="auto">
          <a:xfrm>
            <a:off x="8112225" y="3641767"/>
            <a:ext cx="969680" cy="36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FB36B5E-090C-5263-BF19-75EA203D55D8}"/>
              </a:ext>
            </a:extLst>
          </p:cNvPr>
          <p:cNvSpPr/>
          <p:nvPr/>
        </p:nvSpPr>
        <p:spPr bwMode="auto">
          <a:xfrm>
            <a:off x="2423592" y="4004218"/>
            <a:ext cx="1800200" cy="98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9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D970A-7533-ED6F-9E44-4B74AA14E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9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8CD07-0E8F-3282-8FB7-040F827298DB}"/>
              </a:ext>
            </a:extLst>
          </p:cNvPr>
          <p:cNvSpPr/>
          <p:nvPr/>
        </p:nvSpPr>
        <p:spPr bwMode="auto">
          <a:xfrm>
            <a:off x="681904" y="1942354"/>
            <a:ext cx="3541888" cy="4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BD4877-84C1-EE55-6137-649A5A85035E}"/>
              </a:ext>
            </a:extLst>
          </p:cNvPr>
          <p:cNvSpPr/>
          <p:nvPr/>
        </p:nvSpPr>
        <p:spPr bwMode="auto">
          <a:xfrm>
            <a:off x="5558095" y="1942354"/>
            <a:ext cx="3346217" cy="4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E3EC72-FC76-5EE2-3BA5-375356079CD6}"/>
              </a:ext>
            </a:extLst>
          </p:cNvPr>
          <p:cNvSpPr/>
          <p:nvPr/>
        </p:nvSpPr>
        <p:spPr bwMode="auto">
          <a:xfrm>
            <a:off x="2472381" y="2885271"/>
            <a:ext cx="1380952" cy="36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0A475E-69FB-CE34-5C93-BAC16C207B78}"/>
              </a:ext>
            </a:extLst>
          </p:cNvPr>
          <p:cNvSpPr/>
          <p:nvPr/>
        </p:nvSpPr>
        <p:spPr bwMode="auto">
          <a:xfrm>
            <a:off x="7176121" y="2885271"/>
            <a:ext cx="1505784" cy="36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17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89505-2490-F3D0-0278-7E053D9C0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5B7C6-1F68-C02F-C84A-0F104248A433}"/>
              </a:ext>
            </a:extLst>
          </p:cNvPr>
          <p:cNvSpPr/>
          <p:nvPr/>
        </p:nvSpPr>
        <p:spPr bwMode="auto">
          <a:xfrm>
            <a:off x="681904" y="2492896"/>
            <a:ext cx="455000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E06A19-5A11-CC3D-C131-3BEAE28D4A4D}"/>
              </a:ext>
            </a:extLst>
          </p:cNvPr>
          <p:cNvSpPr/>
          <p:nvPr/>
        </p:nvSpPr>
        <p:spPr bwMode="auto">
          <a:xfrm>
            <a:off x="2351584" y="3933056"/>
            <a:ext cx="2376264" cy="1163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44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39C5B-A48C-C6CE-1672-E4BB3950F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C91F27-DF18-ABF8-7349-09560BAB70EF}"/>
              </a:ext>
            </a:extLst>
          </p:cNvPr>
          <p:cNvSpPr/>
          <p:nvPr/>
        </p:nvSpPr>
        <p:spPr bwMode="auto">
          <a:xfrm>
            <a:off x="681904" y="2564904"/>
            <a:ext cx="534208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244F0E1-1166-7350-5971-84DE08328EF0}"/>
              </a:ext>
            </a:extLst>
          </p:cNvPr>
          <p:cNvSpPr/>
          <p:nvPr/>
        </p:nvSpPr>
        <p:spPr bwMode="auto">
          <a:xfrm>
            <a:off x="2423592" y="4005064"/>
            <a:ext cx="2304256" cy="10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75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2024-08-13T06:37:47Z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