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4256"/>
            <a:ext cx="10800000" cy="74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7ABAE-8F08-6E25-3FDB-932936C1C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646D5-A2F3-9BD9-F776-D669043C91BD}"/>
              </a:ext>
            </a:extLst>
          </p:cNvPr>
          <p:cNvSpPr/>
          <p:nvPr/>
        </p:nvSpPr>
        <p:spPr bwMode="auto">
          <a:xfrm>
            <a:off x="9453333" y="2028997"/>
            <a:ext cx="323809" cy="40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6FF99B-B760-8EFE-F518-2B7D1696FDCA}"/>
              </a:ext>
            </a:extLst>
          </p:cNvPr>
          <p:cNvSpPr/>
          <p:nvPr/>
        </p:nvSpPr>
        <p:spPr bwMode="auto">
          <a:xfrm>
            <a:off x="8976320" y="4725144"/>
            <a:ext cx="194421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1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0B704-C56A-D94A-51E2-1737505B1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79216-CB86-8E6E-65FB-F47ED7006C82}"/>
              </a:ext>
            </a:extLst>
          </p:cNvPr>
          <p:cNvSpPr/>
          <p:nvPr/>
        </p:nvSpPr>
        <p:spPr bwMode="auto">
          <a:xfrm>
            <a:off x="7567619" y="4734406"/>
            <a:ext cx="590476" cy="533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9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16869-3D8A-3A77-330B-E90E043DC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149543-BD51-F1F5-9505-473A04D1AE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0" t="1615" r="10218" b="55183"/>
          <a:stretch/>
        </p:blipFill>
        <p:spPr>
          <a:xfrm>
            <a:off x="9336360" y="3149333"/>
            <a:ext cx="2376264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328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5F7FC-BF13-CDF1-CF45-00B689897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149543-BD51-F1F5-9505-473A04D1AE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0" t="1615" r="10218" b="55183"/>
          <a:stretch/>
        </p:blipFill>
        <p:spPr>
          <a:xfrm>
            <a:off x="8976320" y="1052736"/>
            <a:ext cx="2376264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488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49543-BD51-F1F5-9505-473A04D1AE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62"/>
          <a:stretch/>
        </p:blipFill>
        <p:spPr>
          <a:xfrm>
            <a:off x="720000" y="827999"/>
            <a:ext cx="10800000" cy="389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7DC1C3-F985-6566-69E2-6B655648419B}"/>
              </a:ext>
            </a:extLst>
          </p:cNvPr>
          <p:cNvSpPr/>
          <p:nvPr/>
        </p:nvSpPr>
        <p:spPr bwMode="auto">
          <a:xfrm>
            <a:off x="681904" y="989913"/>
            <a:ext cx="6638095" cy="4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5E6B64-B91D-2CD9-37D4-DF512317BE0B}"/>
              </a:ext>
            </a:extLst>
          </p:cNvPr>
          <p:cNvSpPr/>
          <p:nvPr/>
        </p:nvSpPr>
        <p:spPr bwMode="auto">
          <a:xfrm>
            <a:off x="1920000" y="1847110"/>
            <a:ext cx="4428571" cy="2723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3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8403B-FED7-0C11-D4D7-561A8D049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158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94265-A34F-7C9A-43F5-AE028B6D0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0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3FE02-188A-FCDD-7226-642F012486A7}"/>
              </a:ext>
            </a:extLst>
          </p:cNvPr>
          <p:cNvSpPr/>
          <p:nvPr/>
        </p:nvSpPr>
        <p:spPr bwMode="auto">
          <a:xfrm>
            <a:off x="683490" y="891980"/>
            <a:ext cx="3468421" cy="420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565AF-E146-EE8A-D91E-1E980C0226BE}"/>
              </a:ext>
            </a:extLst>
          </p:cNvPr>
          <p:cNvSpPr/>
          <p:nvPr/>
        </p:nvSpPr>
        <p:spPr bwMode="auto">
          <a:xfrm>
            <a:off x="683490" y="1700808"/>
            <a:ext cx="606058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38D56F-0107-D5AC-972F-7AF7101A610A}"/>
              </a:ext>
            </a:extLst>
          </p:cNvPr>
          <p:cNvSpPr/>
          <p:nvPr/>
        </p:nvSpPr>
        <p:spPr bwMode="auto">
          <a:xfrm>
            <a:off x="683490" y="3028177"/>
            <a:ext cx="5556526" cy="62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2AC42D-E664-33C8-B3B2-B57150079604}"/>
              </a:ext>
            </a:extLst>
          </p:cNvPr>
          <p:cNvSpPr/>
          <p:nvPr/>
        </p:nvSpPr>
        <p:spPr bwMode="auto">
          <a:xfrm>
            <a:off x="683490" y="3933057"/>
            <a:ext cx="3906290" cy="1008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C02E80-2744-EC6F-BD06-C9D01106B272}"/>
              </a:ext>
            </a:extLst>
          </p:cNvPr>
          <p:cNvSpPr/>
          <p:nvPr/>
        </p:nvSpPr>
        <p:spPr bwMode="auto">
          <a:xfrm>
            <a:off x="683490" y="5301208"/>
            <a:ext cx="310825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329C92-E4A7-C3E3-0D07-CD77CFB2C33E}"/>
              </a:ext>
            </a:extLst>
          </p:cNvPr>
          <p:cNvSpPr/>
          <p:nvPr/>
        </p:nvSpPr>
        <p:spPr bwMode="auto">
          <a:xfrm>
            <a:off x="683490" y="6165304"/>
            <a:ext cx="4692430" cy="53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35B8403B-FED7-0C11-D4D7-561A8D0492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78741" r="16219" b="5255"/>
          <a:stretch/>
        </p:blipFill>
        <p:spPr>
          <a:xfrm>
            <a:off x="5519936" y="3933056"/>
            <a:ext cx="6480720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76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4" grpId="0" animBg="1"/>
      <p:bldP spid="16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EF88C-0C46-719E-A2F1-8944391336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" b="2908"/>
          <a:stretch/>
        </p:blipFill>
        <p:spPr>
          <a:xfrm>
            <a:off x="720000" y="782452"/>
            <a:ext cx="9192424" cy="5487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36" t="5768" r="3175" b="5555"/>
          <a:stretch/>
        </p:blipFill>
        <p:spPr>
          <a:xfrm>
            <a:off x="9696400" y="2553942"/>
            <a:ext cx="241946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9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76A00-7D62-04B5-6D93-462449027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681904" y="1066325"/>
            <a:ext cx="4045944" cy="438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349" t="3796"/>
          <a:stretch/>
        </p:blipFill>
        <p:spPr>
          <a:xfrm>
            <a:off x="6384032" y="908720"/>
            <a:ext cx="4248472" cy="3515355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4727848" y="980728"/>
            <a:ext cx="1224136" cy="5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720000" y="1844824"/>
            <a:ext cx="52319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720000" y="2711244"/>
            <a:ext cx="695480" cy="71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1415480" y="2711244"/>
            <a:ext cx="4536504" cy="71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720000" y="3611836"/>
            <a:ext cx="1775600" cy="71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2495600" y="3611836"/>
            <a:ext cx="3456384" cy="71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00A5467-9E8B-3F57-6376-A2EB3BDD3B53}"/>
              </a:ext>
            </a:extLst>
          </p:cNvPr>
          <p:cNvSpPr/>
          <p:nvPr/>
        </p:nvSpPr>
        <p:spPr bwMode="auto">
          <a:xfrm>
            <a:off x="720000" y="4600321"/>
            <a:ext cx="5952064" cy="71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91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B4FD6-3494-152D-AFF2-691C2641A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0F4DD7-63E4-B037-B47B-7B78CC960972}"/>
              </a:ext>
            </a:extLst>
          </p:cNvPr>
          <p:cNvSpPr/>
          <p:nvPr/>
        </p:nvSpPr>
        <p:spPr bwMode="auto">
          <a:xfrm>
            <a:off x="9024761" y="3888150"/>
            <a:ext cx="571428" cy="4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B352FB-A8AB-3585-56B1-D87A7BECB3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20" r="10662" b="2908"/>
          <a:stretch/>
        </p:blipFill>
        <p:spPr>
          <a:xfrm>
            <a:off x="1295764" y="5632723"/>
            <a:ext cx="9648472" cy="65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751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9CE20-2E5A-3996-30E6-6D696BC42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F9603-063D-09BF-8EB7-E763FCAD5E6E}"/>
              </a:ext>
            </a:extLst>
          </p:cNvPr>
          <p:cNvSpPr/>
          <p:nvPr/>
        </p:nvSpPr>
        <p:spPr bwMode="auto">
          <a:xfrm>
            <a:off x="10128448" y="2780928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352FB-A8AB-3585-56B1-D87A7BECB3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2909"/>
          <a:stretch/>
        </p:blipFill>
        <p:spPr>
          <a:xfrm>
            <a:off x="719999" y="800216"/>
            <a:ext cx="10080000" cy="600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71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BA7FD-ACF1-9D11-3DF8-987478D8BE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2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E5031-69CA-C4E6-918E-66D1A442AF2F}"/>
              </a:ext>
            </a:extLst>
          </p:cNvPr>
          <p:cNvSpPr/>
          <p:nvPr/>
        </p:nvSpPr>
        <p:spPr bwMode="auto">
          <a:xfrm>
            <a:off x="682177" y="960502"/>
            <a:ext cx="6205911" cy="43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04D2EC-3E17-541A-0D0D-C828B52D618E}"/>
              </a:ext>
            </a:extLst>
          </p:cNvPr>
          <p:cNvSpPr/>
          <p:nvPr/>
        </p:nvSpPr>
        <p:spPr bwMode="auto">
          <a:xfrm>
            <a:off x="682177" y="1859631"/>
            <a:ext cx="3730021" cy="42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D00295-7E8C-FDDA-3AD2-C49E7BBE201A}"/>
              </a:ext>
            </a:extLst>
          </p:cNvPr>
          <p:cNvSpPr/>
          <p:nvPr/>
        </p:nvSpPr>
        <p:spPr bwMode="auto">
          <a:xfrm>
            <a:off x="682176" y="2708920"/>
            <a:ext cx="815012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A7B27E-3F48-13D8-C909-961FF5C74CE4}"/>
              </a:ext>
            </a:extLst>
          </p:cNvPr>
          <p:cNvSpPr/>
          <p:nvPr/>
        </p:nvSpPr>
        <p:spPr bwMode="auto">
          <a:xfrm>
            <a:off x="682177" y="3598586"/>
            <a:ext cx="6349927" cy="105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ED4E64-90ED-A4CE-CA7F-A4178455D2F1}"/>
              </a:ext>
            </a:extLst>
          </p:cNvPr>
          <p:cNvSpPr/>
          <p:nvPr/>
        </p:nvSpPr>
        <p:spPr bwMode="auto">
          <a:xfrm>
            <a:off x="682177" y="5068102"/>
            <a:ext cx="5413823" cy="42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79B6AF7-DA53-23A8-8B25-30A13B1477A9}"/>
              </a:ext>
            </a:extLst>
          </p:cNvPr>
          <p:cNvSpPr/>
          <p:nvPr/>
        </p:nvSpPr>
        <p:spPr bwMode="auto">
          <a:xfrm>
            <a:off x="682176" y="5948302"/>
            <a:ext cx="3730021" cy="44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70B352FB-A8AB-3585-56B1-D87A7BECB3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20" r="10662" b="2908"/>
          <a:stretch/>
        </p:blipFill>
        <p:spPr>
          <a:xfrm>
            <a:off x="4412198" y="5908600"/>
            <a:ext cx="7704856" cy="52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115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6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6837C-15BF-BF0A-FFB1-701FA620D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87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D2D5A-3621-3389-7CE7-3CF4C766F5DD}"/>
              </a:ext>
            </a:extLst>
          </p:cNvPr>
          <p:cNvSpPr/>
          <p:nvPr/>
        </p:nvSpPr>
        <p:spPr bwMode="auto">
          <a:xfrm>
            <a:off x="688328" y="908720"/>
            <a:ext cx="46155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EA41F4-B5B2-07D4-A89C-84876CF93377}"/>
              </a:ext>
            </a:extLst>
          </p:cNvPr>
          <p:cNvSpPr/>
          <p:nvPr/>
        </p:nvSpPr>
        <p:spPr bwMode="auto">
          <a:xfrm>
            <a:off x="688328" y="1642857"/>
            <a:ext cx="8287992" cy="121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5971D7-409F-17CB-3203-A1D91A016D14}"/>
              </a:ext>
            </a:extLst>
          </p:cNvPr>
          <p:cNvSpPr/>
          <p:nvPr/>
        </p:nvSpPr>
        <p:spPr bwMode="auto">
          <a:xfrm>
            <a:off x="688328" y="3172031"/>
            <a:ext cx="6864702" cy="36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A94A16-EE1B-8559-3E5B-C28D7FCB0993}"/>
              </a:ext>
            </a:extLst>
          </p:cNvPr>
          <p:cNvSpPr/>
          <p:nvPr/>
        </p:nvSpPr>
        <p:spPr bwMode="auto">
          <a:xfrm>
            <a:off x="688328" y="3855401"/>
            <a:ext cx="3679480" cy="94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9257B1-0BA6-6A15-DE08-4B275AC795CF}"/>
              </a:ext>
            </a:extLst>
          </p:cNvPr>
          <p:cNvSpPr/>
          <p:nvPr/>
        </p:nvSpPr>
        <p:spPr bwMode="auto">
          <a:xfrm>
            <a:off x="688328" y="5094633"/>
            <a:ext cx="8215984" cy="91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878EF1F-9DFD-61E6-FC08-91ED1CC5B80F}"/>
              </a:ext>
            </a:extLst>
          </p:cNvPr>
          <p:cNvSpPr/>
          <p:nvPr/>
        </p:nvSpPr>
        <p:spPr bwMode="auto">
          <a:xfrm>
            <a:off x="688328" y="6355480"/>
            <a:ext cx="387970" cy="30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70B352FB-A8AB-3585-56B1-D87A7BECB3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20" r="10662" b="2908"/>
          <a:stretch/>
        </p:blipFill>
        <p:spPr>
          <a:xfrm>
            <a:off x="1954075" y="6039520"/>
            <a:ext cx="9648472" cy="65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08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6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F43C8-483B-357E-BC9B-A5A2CE2814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1E6E5-E383-2399-2C06-DD80E129DF04}"/>
              </a:ext>
            </a:extLst>
          </p:cNvPr>
          <p:cNvSpPr/>
          <p:nvPr/>
        </p:nvSpPr>
        <p:spPr bwMode="auto">
          <a:xfrm>
            <a:off x="10128448" y="908720"/>
            <a:ext cx="792088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21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ACA4E-F255-8257-2C2A-56878C784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146AAC-7BBF-2FDF-8846-65FD6F1F34BA}"/>
              </a:ext>
            </a:extLst>
          </p:cNvPr>
          <p:cNvSpPr/>
          <p:nvPr/>
        </p:nvSpPr>
        <p:spPr bwMode="auto">
          <a:xfrm>
            <a:off x="6816080" y="1916832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0B5FA-E3E3-FF42-7FD9-EAC6D6E4D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0B8015-5A70-B31E-BE7D-5489067A93CC}"/>
              </a:ext>
            </a:extLst>
          </p:cNvPr>
          <p:cNvSpPr/>
          <p:nvPr/>
        </p:nvSpPr>
        <p:spPr bwMode="auto">
          <a:xfrm>
            <a:off x="10200456" y="3501008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6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8AB9B-B042-E94D-B1F1-838D6058F5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6"/>
          <a:stretch/>
        </p:blipFill>
        <p:spPr>
          <a:xfrm>
            <a:off x="720000" y="827990"/>
            <a:ext cx="9900000" cy="597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B735C-F048-D79D-F98D-429708643C61}"/>
              </a:ext>
            </a:extLst>
          </p:cNvPr>
          <p:cNvSpPr/>
          <p:nvPr/>
        </p:nvSpPr>
        <p:spPr bwMode="auto">
          <a:xfrm>
            <a:off x="9336360" y="1772816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4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316C6-A945-BDDD-A1FA-2D03357A8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72544" cy="156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8FC7F7-05E0-ECE9-57C4-4269C0CE9C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 b="6885"/>
          <a:stretch/>
        </p:blipFill>
        <p:spPr>
          <a:xfrm>
            <a:off x="1379968" y="2465278"/>
            <a:ext cx="9496883" cy="43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40E8D-7728-C4A7-D666-338887F70D56}"/>
              </a:ext>
            </a:extLst>
          </p:cNvPr>
          <p:cNvSpPr/>
          <p:nvPr/>
        </p:nvSpPr>
        <p:spPr bwMode="auto">
          <a:xfrm>
            <a:off x="9696400" y="256490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51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35B5A-1DF0-5681-31D7-BE0D7C380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F6B26B-60FB-6B5C-2DF9-D66641E6477C}"/>
              </a:ext>
            </a:extLst>
          </p:cNvPr>
          <p:cNvSpPr/>
          <p:nvPr/>
        </p:nvSpPr>
        <p:spPr bwMode="auto">
          <a:xfrm>
            <a:off x="6888088" y="2867320"/>
            <a:ext cx="2574769" cy="533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9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041DC-2B14-29D7-DBB4-15F6C7352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52CE1-9A63-1AD8-ADAD-9D7206ED10AA}"/>
              </a:ext>
            </a:extLst>
          </p:cNvPr>
          <p:cNvSpPr/>
          <p:nvPr/>
        </p:nvSpPr>
        <p:spPr bwMode="auto">
          <a:xfrm>
            <a:off x="5015880" y="3900464"/>
            <a:ext cx="3180309" cy="53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E35BE7-7279-93AD-3726-72D57F2C496A}"/>
              </a:ext>
            </a:extLst>
          </p:cNvPr>
          <p:cNvSpPr/>
          <p:nvPr/>
        </p:nvSpPr>
        <p:spPr bwMode="auto">
          <a:xfrm>
            <a:off x="1453333" y="4873730"/>
            <a:ext cx="1695238" cy="50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90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