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3"/>
  </p:notesMasterIdLst>
  <p:sldIdLst>
    <p:sldId id="363" r:id="rId3"/>
    <p:sldId id="365" r:id="rId4"/>
    <p:sldId id="366" r:id="rId5"/>
    <p:sldId id="367" r:id="rId6"/>
    <p:sldId id="368" r:id="rId7"/>
    <p:sldId id="370" r:id="rId8"/>
    <p:sldId id="371" r:id="rId9"/>
    <p:sldId id="374" r:id="rId10"/>
    <p:sldId id="372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55643-C4C0-4DA0-97F2-7758803727E3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44AEA-6603-4AEA-9D3C-F02A58F718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84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744AEA-6603-4AEA-9D3C-F02A58F718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58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5" name="yt_shape_1412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24" name="yt_image_141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7" name="yt_shape_14127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作一个角等于已知角</a:t>
            </a:r>
          </a:p>
        </p:txBody>
      </p:sp>
      <p:pic>
        <p:nvPicPr>
          <p:cNvPr id="3" name="yt_shape_1723550922387">
            <a:extLst>
              <a:ext uri="{FF2B5EF4-FFF2-40B4-BE49-F238E27FC236}">
                <a16:creationId xmlns:a16="http://schemas.microsoft.com/office/drawing/2014/main" id="{5ABDBCB9-A2F2-142B-4885-4AF82ED293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14128" name="yt_shape_14128"/>
          <p:cNvSpPr txBox="1"/>
          <p:nvPr/>
        </p:nvSpPr>
        <p:spPr>
          <a:xfrm>
            <a:off x="540000" y="2033265"/>
            <a:ext cx="6234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求作一个角等于已知角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129" name="yt_image_14129" title="H_97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4107" y="2482592"/>
            <a:ext cx="3383784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" name="yt_shape_14131"/>
          <p:cNvSpPr txBox="1"/>
          <p:nvPr/>
        </p:nvSpPr>
        <p:spPr>
          <a:xfrm>
            <a:off x="540119" y="3617231"/>
            <a:ext cx="11532545" cy="290811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ae5,isEnd"/>
              </a:rPr>
              <a:t>于点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f081,isEnd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交前面的弧于点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1142D2-95B2-B84A-1CD8-3E3CA562F462}"/>
              </a:ext>
            </a:extLst>
          </p:cNvPr>
          <p:cNvSpPr txBox="1"/>
          <p:nvPr/>
        </p:nvSpPr>
        <p:spPr>
          <a:xfrm>
            <a:off x="2431308" y="4045913"/>
            <a:ext cx="1021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9E9F7B-90F5-AAD3-830C-C120E0F94473}"/>
              </a:ext>
            </a:extLst>
          </p:cNvPr>
          <p:cNvSpPr txBox="1"/>
          <p:nvPr/>
        </p:nvSpPr>
        <p:spPr>
          <a:xfrm>
            <a:off x="1939183" y="4521401"/>
            <a:ext cx="1067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0665D5-E53E-F6D1-4D94-0D44F54E3EC9}"/>
              </a:ext>
            </a:extLst>
          </p:cNvPr>
          <p:cNvSpPr txBox="1"/>
          <p:nvPr/>
        </p:nvSpPr>
        <p:spPr>
          <a:xfrm>
            <a:off x="4810971" y="4521401"/>
            <a:ext cx="147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任意长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540902-B93C-D193-C45A-1E42BE4EFD5E}"/>
              </a:ext>
            </a:extLst>
          </p:cNvPr>
          <p:cNvSpPr txBox="1"/>
          <p:nvPr/>
        </p:nvSpPr>
        <p:spPr>
          <a:xfrm>
            <a:off x="2126508" y="4968552"/>
            <a:ext cx="77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3F9045-6799-D8E7-0BE9-3DC3DFA4FFB3}"/>
              </a:ext>
            </a:extLst>
          </p:cNvPr>
          <p:cNvSpPr txBox="1"/>
          <p:nvPr/>
        </p:nvSpPr>
        <p:spPr>
          <a:xfrm>
            <a:off x="4593483" y="4968552"/>
            <a:ext cx="362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CE04B0-34D4-7B6A-B8A2-BF16E7EE637A}"/>
              </a:ext>
            </a:extLst>
          </p:cNvPr>
          <p:cNvSpPr txBox="1"/>
          <p:nvPr/>
        </p:nvSpPr>
        <p:spPr>
          <a:xfrm>
            <a:off x="3983883" y="5487249"/>
            <a:ext cx="156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FE02932-965B-9147-0B96-15D4B5B4E693}"/>
              </a:ext>
            </a:extLst>
          </p:cNvPr>
          <p:cNvSpPr txBox="1"/>
          <p:nvPr/>
        </p:nvSpPr>
        <p:spPr>
          <a:xfrm>
            <a:off x="1821708" y="5962737"/>
            <a:ext cx="1057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540000" y="900000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不需要写作法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38" name="yt_image_14138" title="H_130.939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4270" y="1531667"/>
            <a:ext cx="3503458" cy="166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0" name="yt_shape_14140"/>
          <p:cNvSpPr txBox="1"/>
          <p:nvPr/>
        </p:nvSpPr>
        <p:spPr>
          <a:xfrm>
            <a:off x="540000" y="3245019"/>
            <a:ext cx="54822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42" name="yt_shape_14142"/>
          <p:cNvSpPr txBox="1"/>
          <p:nvPr/>
        </p:nvSpPr>
        <p:spPr>
          <a:xfrm>
            <a:off x="540000" y="3876686"/>
            <a:ext cx="4535344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  <a:r>
              <a:rPr lang="en-US" altLang="zh-CN" sz="7100" b="0" i="0" u="none" spc="33591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</a:p>
        </p:txBody>
      </p:sp>
      <p:pic>
        <p:nvPicPr>
          <p:cNvPr id="14141" name="yt_image_14141" title="H_111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76686"/>
            <a:ext cx="449048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75CC59-E37E-D890-2BCB-38D9BD591099}"/>
              </a:ext>
            </a:extLst>
          </p:cNvPr>
          <p:cNvSpPr txBox="1"/>
          <p:nvPr/>
        </p:nvSpPr>
        <p:spPr>
          <a:xfrm>
            <a:off x="449989" y="3198213"/>
            <a:ext cx="560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对基本尺规作图掌握不够熟练造成错误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6F6B00-72A3-3DAD-FC03-9388C6FD08A9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对基本尺规作图掌握不够熟练造成错误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5" name="yt_shape_14145"/>
          <p:cNvSpPr txBox="1"/>
          <p:nvPr/>
        </p:nvSpPr>
        <p:spPr>
          <a:xfrm>
            <a:off x="540000" y="900000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下列尺规作图的语句错误的是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6" name="yt_table_141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68935"/>
              </p:ext>
            </p:extLst>
          </p:nvPr>
        </p:nvGraphicFramePr>
        <p:xfrm>
          <a:off x="540056" y="1379303"/>
          <a:ext cx="6029325" cy="1901952"/>
        </p:xfrm>
        <a:graphic>
          <a:graphicData uri="http://schemas.openxmlformats.org/drawingml/2006/table">
            <a:tbl>
              <a:tblPr/>
              <a:tblGrid>
                <a:gridCol w="6029325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的长为半径作弧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9CC6A00-6E6E-84A4-0F72-629C7C5122E6}"/>
              </a:ext>
            </a:extLst>
          </p:cNvPr>
          <p:cNvSpPr txBox="1"/>
          <p:nvPr/>
        </p:nvSpPr>
        <p:spPr>
          <a:xfrm>
            <a:off x="5402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9" name="yt_shape_1414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48" name="yt_image_14148" title="H_50.4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1" name="yt_shape_14151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为角的一边作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28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3" name="yt_table_1415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061787"/>
              </p:ext>
            </p:extLst>
          </p:nvPr>
        </p:nvGraphicFramePr>
        <p:xfrm>
          <a:off x="540056" y="2551304"/>
          <a:ext cx="2862263" cy="1901952"/>
        </p:xfrm>
        <a:graphic>
          <a:graphicData uri="http://schemas.openxmlformats.org/drawingml/2006/table">
            <a:tbl>
              <a:tblPr/>
              <a:tblGrid>
                <a:gridCol w="2862263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3"/>
                  </a:ext>
                </a:extLst>
              </a:tr>
            </a:tbl>
          </a:graphicData>
        </a:graphic>
      </p:graphicFrame>
      <p:pic>
        <p:nvPicPr>
          <p:cNvPr id="14152" name="yt_image_14152_skip" title="H_70.3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852936"/>
            <a:ext cx="1269885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844341-84FC-03D3-E230-3E96AD7B4AE4}"/>
              </a:ext>
            </a:extLst>
          </p:cNvPr>
          <p:cNvSpPr txBox="1"/>
          <p:nvPr/>
        </p:nvSpPr>
        <p:spPr>
          <a:xfrm>
            <a:off x="19741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5" name="yt_shape_14155"/>
          <p:cNvSpPr txBox="1"/>
          <p:nvPr/>
        </p:nvSpPr>
        <p:spPr>
          <a:xfrm>
            <a:off x="540000" y="900198"/>
            <a:ext cx="10398681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利用尺规作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注明作图步骤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56" name="yt_image_141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0079" y="1324113"/>
            <a:ext cx="3291840" cy="146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8" name="yt_shape_14158"/>
          <p:cNvSpPr txBox="1"/>
          <p:nvPr/>
        </p:nvSpPr>
        <p:spPr>
          <a:xfrm>
            <a:off x="540000" y="2843909"/>
            <a:ext cx="5078313" cy="15681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如图所示。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en-US" altLang="zh-CN" sz="7400" b="0" i="0" u="none">
                <a:solidFill>
                  <a:srgbClr val="1EE3CF"/>
                </a:solidFill>
                <a:effectLst/>
                <a:latin typeface="Times New Roman" pitchFamily="74"/>
                <a:ea typeface="Times New Roman" pitchFamily="7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4159" name="yt_shape_14159"/>
          <p:cNvSpPr txBox="1"/>
          <p:nvPr/>
        </p:nvSpPr>
        <p:spPr>
          <a:xfrm>
            <a:off x="540000" y="4462895"/>
            <a:ext cx="4140557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160" name="yt_shape_14160"/>
          <p:cNvSpPr txBox="1"/>
          <p:nvPr/>
        </p:nvSpPr>
        <p:spPr>
          <a:xfrm>
            <a:off x="540000" y="4886810"/>
            <a:ext cx="9834423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161" name="yt_shape_14161"/>
          <p:cNvSpPr txBox="1"/>
          <p:nvPr/>
        </p:nvSpPr>
        <p:spPr>
          <a:xfrm>
            <a:off x="540000" y="5310725"/>
            <a:ext cx="9738243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162">
            <a:extLst>
              <a:ext uri="{FF2B5EF4-FFF2-40B4-BE49-F238E27FC236}">
                <a16:creationId xmlns:a16="http://schemas.microsoft.com/office/drawing/2014/main" id="{19715CA5-7B42-D849-C5F5-80E2020DBD56}"/>
              </a:ext>
            </a:extLst>
          </p:cNvPr>
          <p:cNvSpPr txBox="1"/>
          <p:nvPr/>
        </p:nvSpPr>
        <p:spPr>
          <a:xfrm>
            <a:off x="540119" y="5734641"/>
            <a:ext cx="11492915" cy="7629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c0948"/>
              </a:rPr>
              <a:t>B</a:t>
            </a:r>
            <a:b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4" name="yt_shape_1723550922540">
            <a:extLst>
              <a:ext uri="{FF2B5EF4-FFF2-40B4-BE49-F238E27FC236}">
                <a16:creationId xmlns:a16="http://schemas.microsoft.com/office/drawing/2014/main" id="{3D3A4287-EE92-4F3C-348A-77E0A0A948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373865"/>
            <a:ext cx="2244917" cy="895444"/>
          </a:xfrm>
          <a:prstGeom prst="rect">
            <a:avLst/>
          </a:prstGeom>
        </p:spPr>
      </p:pic>
      <p:pic>
        <p:nvPicPr>
          <p:cNvPr id="6" name="yt_shape_1723550922569">
            <a:extLst>
              <a:ext uri="{FF2B5EF4-FFF2-40B4-BE49-F238E27FC236}">
                <a16:creationId xmlns:a16="http://schemas.microsoft.com/office/drawing/2014/main" id="{569C0F6C-BBBA-DD83-CD3E-23E4B4A194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00" y="3250007"/>
            <a:ext cx="1371792" cy="11431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D1C721-E8DF-C07A-7E5A-E7DBFD77EB49}"/>
              </a:ext>
            </a:extLst>
          </p:cNvPr>
          <p:cNvSpPr txBox="1"/>
          <p:nvPr/>
        </p:nvSpPr>
        <p:spPr>
          <a:xfrm>
            <a:off x="449989" y="2797103"/>
            <a:ext cx="23136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BECFF9-2FCE-C890-C1F6-848FDC66B3A9}"/>
              </a:ext>
            </a:extLst>
          </p:cNvPr>
          <p:cNvSpPr txBox="1"/>
          <p:nvPr/>
        </p:nvSpPr>
        <p:spPr>
          <a:xfrm>
            <a:off x="449989" y="4416089"/>
            <a:ext cx="428059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9F027D-BD91-A237-D723-D9E961156A31}"/>
              </a:ext>
            </a:extLst>
          </p:cNvPr>
          <p:cNvSpPr txBox="1"/>
          <p:nvPr/>
        </p:nvSpPr>
        <p:spPr>
          <a:xfrm>
            <a:off x="449989" y="4840004"/>
            <a:ext cx="991939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0E414D-EF31-4BF3-F74B-B68975FCF930}"/>
              </a:ext>
            </a:extLst>
          </p:cNvPr>
          <p:cNvSpPr txBox="1"/>
          <p:nvPr/>
        </p:nvSpPr>
        <p:spPr>
          <a:xfrm>
            <a:off x="449989" y="5263919"/>
            <a:ext cx="98241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7A44AF-FE05-ED49-910C-CB34A37582B8}"/>
              </a:ext>
            </a:extLst>
          </p:cNvPr>
          <p:cNvSpPr txBox="1"/>
          <p:nvPr/>
        </p:nvSpPr>
        <p:spPr>
          <a:xfrm>
            <a:off x="450108" y="5687835"/>
            <a:ext cx="1117504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0948"/>
              </a:rPr>
              <a:t>B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8FE7EB-D372-0B65-E8AE-234A707DD124}"/>
              </a:ext>
            </a:extLst>
          </p:cNvPr>
          <p:cNvSpPr txBox="1"/>
          <p:nvPr/>
        </p:nvSpPr>
        <p:spPr>
          <a:xfrm>
            <a:off x="450108" y="6090171"/>
            <a:ext cx="2466086" cy="44679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3" name="yt_shape_1416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826c"/>
              </a:rPr>
              <a:t>不需要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66" name="yt_image_14166" title="H_115.542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0159" y="2474622"/>
            <a:ext cx="3291840" cy="146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9" name="yt_shape_14169"/>
          <p:cNvSpPr txBox="1"/>
          <p:nvPr/>
        </p:nvSpPr>
        <p:spPr>
          <a:xfrm>
            <a:off x="540000" y="4144844"/>
            <a:ext cx="3139193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  <a:r>
              <a:rPr lang="en-US" altLang="zh-CN" sz="6300" b="0" i="0" u="none" spc="22904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</a:p>
        </p:txBody>
      </p:sp>
      <p:pic>
        <p:nvPicPr>
          <p:cNvPr id="14168" name="yt_image_14168" title="H_99.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96952"/>
            <a:ext cx="310815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967D30-B9A5-1A28-659E-8C8C88F77B5E}"/>
              </a:ext>
            </a:extLst>
          </p:cNvPr>
          <p:cNvSpPr txBox="1"/>
          <p:nvPr/>
        </p:nvSpPr>
        <p:spPr>
          <a:xfrm>
            <a:off x="450108" y="2279658"/>
            <a:ext cx="5779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72"/>
              <p:cNvSpPr txBox="1"/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中所作的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4c83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72" descr="{&quot;rangeId&quot;: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74" name="yt_image_14174" title="H_115.542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0159" y="2011799"/>
            <a:ext cx="3291840" cy="146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D8C7A0-A3AA-31C0-2FCA-5F6E2D7999E3}"/>
              </a:ext>
            </a:extLst>
          </p:cNvPr>
          <p:cNvSpPr txBox="1"/>
          <p:nvPr/>
        </p:nvSpPr>
        <p:spPr>
          <a:xfrm>
            <a:off x="450108" y="1804170"/>
            <a:ext cx="773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7C9D10-5A1E-8F57-3136-4C989F26BBFF}"/>
              </a:ext>
            </a:extLst>
          </p:cNvPr>
          <p:cNvSpPr txBox="1"/>
          <p:nvPr/>
        </p:nvSpPr>
        <p:spPr>
          <a:xfrm>
            <a:off x="450108" y="2279658"/>
            <a:ext cx="643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6087EE-7714-B966-196B-E54835AAD1D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386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}">
                <a:extLst>
                  <a:ext uri="{FF2B5EF4-FFF2-40B4-BE49-F238E27FC236}">
                    <a16:creationId xmlns:a16="http://schemas.microsoft.com/office/drawing/2014/main" id="{846087EE-7714-B966-196B-E54835AAD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386961" cy="767474"/>
              </a:xfrm>
              <a:prstGeom prst="rect">
                <a:avLst/>
              </a:prstGeom>
              <a:blipFill>
                <a:blip r:embed="rId4"/>
                <a:stretch>
                  <a:fillRect l="-2225" r="-22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F1D8B5C-416C-BB48-F1FD-672C2B69AE71}"/>
              </a:ext>
            </a:extLst>
          </p:cNvPr>
          <p:cNvSpPr txBox="1"/>
          <p:nvPr/>
        </p:nvSpPr>
        <p:spPr>
          <a:xfrm>
            <a:off x="450108" y="3429008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1FAB3A-5FCC-2051-44D7-F73DCA64E4AC}"/>
              </a:ext>
            </a:extLst>
          </p:cNvPr>
          <p:cNvSpPr txBox="1"/>
          <p:nvPr/>
        </p:nvSpPr>
        <p:spPr>
          <a:xfrm>
            <a:off x="450108" y="3904496"/>
            <a:ext cx="7341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176" name="yt_image_141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9" name="yt_shape_14179"/>
          <p:cNvSpPr txBox="1"/>
          <p:nvPr/>
        </p:nvSpPr>
        <p:spPr>
          <a:xfrm>
            <a:off x="1847528" y="1456018"/>
            <a:ext cx="8784976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尺规作图的步骤是先写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在作图时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89c98"/>
              </a:rPr>
              <a:t>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定要按步骤进行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且要保留作图痕迹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1019</Words>
  <Application>Microsoft Office PowerPoint</Application>
  <PresentationFormat>宽屏</PresentationFormat>
  <Paragraphs>72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2024-08-15T00:51:29Z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