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6" r:id="rId4"/>
    <p:sldId id="374" r:id="rId5"/>
    <p:sldId id="372" r:id="rId6"/>
    <p:sldId id="370" r:id="rId7"/>
    <p:sldId id="369" r:id="rId8"/>
    <p:sldId id="368" r:id="rId9"/>
    <p:sldId id="366" r:id="rId10"/>
    <p:sldId id="364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3133196"/>
            <a:ext cx="10800000" cy="5916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C334A4-1629-E55E-05DA-6833ED77E92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5" b="1"/>
          <a:stretch/>
        </p:blipFill>
        <p:spPr>
          <a:xfrm>
            <a:off x="719999" y="791332"/>
            <a:ext cx="10800000" cy="59966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A67568E-3BB3-66F6-B733-6BA2670F0BD3}"/>
              </a:ext>
            </a:extLst>
          </p:cNvPr>
          <p:cNvSpPr/>
          <p:nvPr/>
        </p:nvSpPr>
        <p:spPr bwMode="auto">
          <a:xfrm>
            <a:off x="683234" y="3861048"/>
            <a:ext cx="10093286" cy="1224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A0BDE2D7-6D44-E3EE-95EA-F1445AE96899}"/>
              </a:ext>
            </a:extLst>
          </p:cNvPr>
          <p:cNvSpPr/>
          <p:nvPr/>
        </p:nvSpPr>
        <p:spPr bwMode="auto">
          <a:xfrm>
            <a:off x="2423593" y="5229201"/>
            <a:ext cx="266429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E68D74F4-11DB-C595-128A-8BD2C0CBBB94}"/>
              </a:ext>
            </a:extLst>
          </p:cNvPr>
          <p:cNvSpPr/>
          <p:nvPr/>
        </p:nvSpPr>
        <p:spPr bwMode="auto">
          <a:xfrm>
            <a:off x="2423593" y="6093298"/>
            <a:ext cx="1800199" cy="6947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377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4" grpId="0" animBg="1"/>
      <p:bldP spid="2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8D8DCA-C275-C602-E28D-9966994E372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67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BE2FF6-9C99-6F31-94F1-C22468BC3C0D}"/>
              </a:ext>
            </a:extLst>
          </p:cNvPr>
          <p:cNvSpPr/>
          <p:nvPr/>
        </p:nvSpPr>
        <p:spPr bwMode="auto">
          <a:xfrm>
            <a:off x="681904" y="2802743"/>
            <a:ext cx="5414096" cy="4388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2AD0CDF-002C-CA37-734A-E3EB2101D542}"/>
              </a:ext>
            </a:extLst>
          </p:cNvPr>
          <p:cNvSpPr/>
          <p:nvPr/>
        </p:nvSpPr>
        <p:spPr bwMode="auto">
          <a:xfrm>
            <a:off x="2539047" y="3699487"/>
            <a:ext cx="809523" cy="3720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E54078-3F52-FB26-A90A-AD2B5BC84B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461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A978426-4F0B-9D39-0362-91FCF427367B}"/>
              </a:ext>
            </a:extLst>
          </p:cNvPr>
          <p:cNvSpPr/>
          <p:nvPr/>
        </p:nvSpPr>
        <p:spPr bwMode="auto">
          <a:xfrm>
            <a:off x="681904" y="2276872"/>
            <a:ext cx="4189960" cy="1224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A88CCE0-EBAA-B25A-5705-319BD2DCB44F}"/>
              </a:ext>
            </a:extLst>
          </p:cNvPr>
          <p:cNvSpPr/>
          <p:nvPr/>
        </p:nvSpPr>
        <p:spPr bwMode="auto">
          <a:xfrm>
            <a:off x="2539047" y="3878443"/>
            <a:ext cx="1057142" cy="3717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9395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24A982-6363-C553-7B0F-2CC64D2CE8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57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FF3488A-5C54-8EDA-FA1B-4AC54976F85A}"/>
              </a:ext>
            </a:extLst>
          </p:cNvPr>
          <p:cNvSpPr/>
          <p:nvPr/>
        </p:nvSpPr>
        <p:spPr bwMode="auto">
          <a:xfrm>
            <a:off x="681904" y="2420888"/>
            <a:ext cx="5918152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A2A7A64B-D423-1CAD-1037-835277DE952F}"/>
              </a:ext>
            </a:extLst>
          </p:cNvPr>
          <p:cNvSpPr/>
          <p:nvPr/>
        </p:nvSpPr>
        <p:spPr bwMode="auto">
          <a:xfrm>
            <a:off x="2539046" y="3861048"/>
            <a:ext cx="4061009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DA1FC91F-93DF-0AEB-483D-F1FFD40FC097}"/>
              </a:ext>
            </a:extLst>
          </p:cNvPr>
          <p:cNvSpPr/>
          <p:nvPr/>
        </p:nvSpPr>
        <p:spPr bwMode="auto">
          <a:xfrm>
            <a:off x="2539047" y="5318617"/>
            <a:ext cx="1552382" cy="362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1628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7" grpId="0" animBg="1"/>
      <p:bldP spid="2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CBA90A-B80E-2F27-22D0-6DDDECFD482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255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96C8773-8E79-DDEB-B7A0-1C64562027F5}"/>
              </a:ext>
            </a:extLst>
          </p:cNvPr>
          <p:cNvSpPr/>
          <p:nvPr/>
        </p:nvSpPr>
        <p:spPr bwMode="auto">
          <a:xfrm>
            <a:off x="681904" y="2348880"/>
            <a:ext cx="8654456" cy="1080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AED7411-AD54-DF69-2B24-B7429D91BF2A}"/>
              </a:ext>
            </a:extLst>
          </p:cNvPr>
          <p:cNvSpPr/>
          <p:nvPr/>
        </p:nvSpPr>
        <p:spPr bwMode="auto">
          <a:xfrm>
            <a:off x="2351584" y="3860183"/>
            <a:ext cx="2088232" cy="10896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90ED0C9C-DE56-DD70-18C8-C2940CFC41E0}"/>
              </a:ext>
            </a:extLst>
          </p:cNvPr>
          <p:cNvSpPr/>
          <p:nvPr/>
        </p:nvSpPr>
        <p:spPr bwMode="auto">
          <a:xfrm>
            <a:off x="2423592" y="5157192"/>
            <a:ext cx="1667837" cy="10105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0747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2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1093C5-B34A-3767-DF76-3A669158A33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5" b="1"/>
          <a:stretch/>
        </p:blipFill>
        <p:spPr>
          <a:xfrm>
            <a:off x="720000" y="764699"/>
            <a:ext cx="9036000" cy="60346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48638EF-908E-5D78-13BA-E5E1B5596E15}"/>
              </a:ext>
            </a:extLst>
          </p:cNvPr>
          <p:cNvSpPr/>
          <p:nvPr/>
        </p:nvSpPr>
        <p:spPr bwMode="auto">
          <a:xfrm>
            <a:off x="720000" y="3284984"/>
            <a:ext cx="9036000" cy="10154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2F74E842-7005-3DCA-D716-24A712A81113}"/>
              </a:ext>
            </a:extLst>
          </p:cNvPr>
          <p:cNvSpPr/>
          <p:nvPr/>
        </p:nvSpPr>
        <p:spPr bwMode="auto">
          <a:xfrm>
            <a:off x="2118405" y="4509120"/>
            <a:ext cx="4841691" cy="8714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957A2738-6F72-28E5-FE8D-EF773616BD6F}"/>
              </a:ext>
            </a:extLst>
          </p:cNvPr>
          <p:cNvSpPr/>
          <p:nvPr/>
        </p:nvSpPr>
        <p:spPr bwMode="auto">
          <a:xfrm>
            <a:off x="2118405" y="5589240"/>
            <a:ext cx="3185507" cy="504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>
            <a:extLst>
              <a:ext uri="{FF2B5EF4-FFF2-40B4-BE49-F238E27FC236}">
                <a16:creationId xmlns:a16="http://schemas.microsoft.com/office/drawing/2014/main" id="{09B2138A-E2DF-B9AB-EF17-73BEC64919BB}"/>
              </a:ext>
            </a:extLst>
          </p:cNvPr>
          <p:cNvSpPr/>
          <p:nvPr/>
        </p:nvSpPr>
        <p:spPr bwMode="auto">
          <a:xfrm>
            <a:off x="2118405" y="6301991"/>
            <a:ext cx="1169283" cy="5108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7826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31" grpId="0" animBg="1"/>
      <p:bldP spid="42" grpId="0" animBg="1"/>
      <p:bldP spid="4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81BF10-81B5-2675-CD9F-CCE14547A6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056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27807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DF4419-AB71-702F-D510-0BCB2D47738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33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A57E892-38D3-DA96-8784-81F71D028649}"/>
              </a:ext>
            </a:extLst>
          </p:cNvPr>
          <p:cNvSpPr/>
          <p:nvPr/>
        </p:nvSpPr>
        <p:spPr bwMode="auto">
          <a:xfrm>
            <a:off x="681904" y="908720"/>
            <a:ext cx="9086504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430133D8-3769-A609-7E73-9EF7792486FA}"/>
              </a:ext>
            </a:extLst>
          </p:cNvPr>
          <p:cNvSpPr/>
          <p:nvPr/>
        </p:nvSpPr>
        <p:spPr bwMode="auto">
          <a:xfrm>
            <a:off x="2539046" y="2276872"/>
            <a:ext cx="4853097" cy="1224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F53FA6EF-37D8-CA18-EA4D-D08C47342715}"/>
              </a:ext>
            </a:extLst>
          </p:cNvPr>
          <p:cNvSpPr/>
          <p:nvPr/>
        </p:nvSpPr>
        <p:spPr bwMode="auto">
          <a:xfrm>
            <a:off x="2539047" y="3717032"/>
            <a:ext cx="4853096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9EDEBC51-BC77-F3BF-F3CC-CAA559748332}"/>
              </a:ext>
            </a:extLst>
          </p:cNvPr>
          <p:cNvSpPr/>
          <p:nvPr/>
        </p:nvSpPr>
        <p:spPr bwMode="auto">
          <a:xfrm>
            <a:off x="2539047" y="5289064"/>
            <a:ext cx="1685714" cy="3526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F501253D-F4B4-A557-46F4-263F238DC993}"/>
              </a:ext>
            </a:extLst>
          </p:cNvPr>
          <p:cNvSpPr/>
          <p:nvPr/>
        </p:nvSpPr>
        <p:spPr bwMode="auto">
          <a:xfrm>
            <a:off x="2539047" y="6185090"/>
            <a:ext cx="1057142" cy="3622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1370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9" grpId="0" animBg="1"/>
      <p:bldP spid="28" grpId="0" animBg="1"/>
      <p:bldP spid="34" grpId="0" animBg="1"/>
      <p:bldP spid="3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57ACD1-B56C-94E1-A26B-9638D594F1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34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AC2EC1-6A52-CA7E-FEEF-25AC3A5634C7}"/>
              </a:ext>
            </a:extLst>
          </p:cNvPr>
          <p:cNvSpPr/>
          <p:nvPr/>
        </p:nvSpPr>
        <p:spPr bwMode="auto">
          <a:xfrm>
            <a:off x="681904" y="3429000"/>
            <a:ext cx="10598672" cy="5835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B361FC6-C1DB-8FEB-5591-21C5340DEA0D}"/>
              </a:ext>
            </a:extLst>
          </p:cNvPr>
          <p:cNvSpPr/>
          <p:nvPr/>
        </p:nvSpPr>
        <p:spPr bwMode="auto">
          <a:xfrm>
            <a:off x="2539046" y="4508399"/>
            <a:ext cx="4205025" cy="3718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AC5638DF-1716-B58C-8393-3EE233C080BA}"/>
              </a:ext>
            </a:extLst>
          </p:cNvPr>
          <p:cNvSpPr/>
          <p:nvPr/>
        </p:nvSpPr>
        <p:spPr bwMode="auto">
          <a:xfrm>
            <a:off x="2539047" y="5404663"/>
            <a:ext cx="1314285" cy="3718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7759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5" grpId="0" animBg="1"/>
      <p:bldP spid="20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2015-09-16T06:52:26Z</dcterms:created>
  <dcterms:modified xsi:type="dcterms:W3CDTF">2024-08-13T06:58:57Z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