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4" r:id="rId6"/>
    <p:sldId id="333" r:id="rId7"/>
    <p:sldId id="331" r:id="rId8"/>
    <p:sldId id="330" r:id="rId9"/>
    <p:sldId id="329" r:id="rId10"/>
    <p:sldId id="327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2924810"/>
            <a:ext cx="1104582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4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2060575"/>
            <a:ext cx="723138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0000" y="3101425"/>
            <a:ext cx="1066666" cy="362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27760" y="3573145"/>
            <a:ext cx="5969635" cy="132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55595" y="5156835"/>
            <a:ext cx="2195195" cy="106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2060575"/>
            <a:ext cx="651510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87905" y="2996565"/>
            <a:ext cx="3385185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8860"/>
            <a:ext cx="10800000" cy="283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623570" y="4991735"/>
            <a:ext cx="8076565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79650" y="5885815"/>
            <a:ext cx="3753485" cy="82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815" y="1988820"/>
            <a:ext cx="9761855" cy="89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5375" y="3048000"/>
            <a:ext cx="259715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380" y="2999740"/>
            <a:ext cx="5440045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932370"/>
            <a:ext cx="10800000" cy="273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33805" y="5012690"/>
            <a:ext cx="6457950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204720"/>
            <a:ext cx="7524115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1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3645" y="2996565"/>
            <a:ext cx="617918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12085" y="3933190"/>
            <a:ext cx="353949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1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916430"/>
            <a:ext cx="733679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2040" y="2780665"/>
            <a:ext cx="287210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3572960"/>
            <a:ext cx="10800000" cy="2976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643890" y="4653280"/>
            <a:ext cx="746125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79650" y="5589270"/>
            <a:ext cx="407797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4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2132965"/>
            <a:ext cx="824357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52370" y="2996565"/>
            <a:ext cx="3046095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644715"/>
            <a:ext cx="10800000" cy="2765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729615" y="4877435"/>
            <a:ext cx="935736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99665" y="5741670"/>
            <a:ext cx="421767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2024-07-23T10:43:20Z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