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5" r:id="rId4"/>
    <p:sldId id="305" r:id="rId5"/>
    <p:sldId id="316" r:id="rId6"/>
    <p:sldId id="307" r:id="rId7"/>
    <p:sldId id="317" r:id="rId8"/>
    <p:sldId id="309" r:id="rId9"/>
    <p:sldId id="318" r:id="rId10"/>
    <p:sldId id="311" r:id="rId11"/>
    <p:sldId id="319" r:id="rId12"/>
    <p:sldId id="313" r:id="rId13"/>
    <p:sldId id="320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4" name="yt_shape_11014"/>
          <p:cNvSpPr txBox="1"/>
          <p:nvPr/>
        </p:nvSpPr>
        <p:spPr>
          <a:xfrm>
            <a:off x="540000" y="900000"/>
            <a:ext cx="314028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相反数结合法</a:t>
            </a:r>
          </a:p>
        </p:txBody>
      </p:sp>
      <p:sp>
        <p:nvSpPr>
          <p:cNvPr id="11015" name="yt_shape_11015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16" name="yt_shape_11016"/>
              <p:cNvSpPr txBox="1"/>
              <p:nvPr/>
            </p:nvSpPr>
            <p:spPr>
              <a:xfrm>
                <a:off x="540000" y="1868737"/>
                <a:ext cx="6073779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16" name="yt_shape_11016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6073779" cy="639855"/>
              </a:xfrm>
              <a:prstGeom prst="rect">
                <a:avLst/>
              </a:prstGeom>
              <a:blipFill>
                <a:blip r:embed="rId2"/>
                <a:stretch>
                  <a:fillRect l="-3112" r="-210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18" name="yt_shape_11018"/>
              <p:cNvSpPr txBox="1"/>
              <p:nvPr/>
            </p:nvSpPr>
            <p:spPr>
              <a:xfrm>
                <a:off x="540000" y="2559380"/>
                <a:ext cx="6936130" cy="16236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37]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18" name="yt_shape_11018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59380"/>
                <a:ext cx="6936130" cy="1623650"/>
              </a:xfrm>
              <a:prstGeom prst="rect">
                <a:avLst/>
              </a:prstGeom>
              <a:blipFill>
                <a:blip r:embed="rId3"/>
                <a:stretch>
                  <a:fillRect l="-2726" b="-10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657055375">
            <a:extLst>
              <a:ext uri="{FF2B5EF4-FFF2-40B4-BE49-F238E27FC236}">
                <a16:creationId xmlns:a16="http://schemas.microsoft.com/office/drawing/2014/main" id="{89A80207-89A0-1713-6EDA-26AFA142CE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7AC78D6-5DD8-CA0A-5BC8-4A5B2D5593A1}"/>
                  </a:ext>
                </a:extLst>
              </p:cNvPr>
              <p:cNvSpPr txBox="1"/>
              <p:nvPr/>
            </p:nvSpPr>
            <p:spPr>
              <a:xfrm>
                <a:off x="449989" y="2512574"/>
                <a:ext cx="7049136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37]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3, 'mathAnswerShape': 1}">
                <a:extLst>
                  <a:ext uri="{FF2B5EF4-FFF2-40B4-BE49-F238E27FC236}">
                    <a16:creationId xmlns:a16="http://schemas.microsoft.com/office/drawing/2014/main" id="{17AC78D6-5DD8-CA0A-5BC8-4A5B2D5593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2574"/>
                <a:ext cx="7049136" cy="801701"/>
              </a:xfrm>
              <a:prstGeom prst="rect">
                <a:avLst/>
              </a:prstGeom>
              <a:blipFill>
                <a:blip r:embed="rId5"/>
                <a:stretch>
                  <a:fillRect l="-1384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7BC6AED-C2B4-0DFC-3630-75818CB2F84F}"/>
              </a:ext>
            </a:extLst>
          </p:cNvPr>
          <p:cNvSpPr txBox="1"/>
          <p:nvPr/>
        </p:nvSpPr>
        <p:spPr>
          <a:xfrm>
            <a:off x="1638842" y="3220663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30AB26-7FBA-F678-437B-4D1FE8449B04}"/>
              </a:ext>
            </a:extLst>
          </p:cNvPr>
          <p:cNvSpPr txBox="1"/>
          <p:nvPr/>
        </p:nvSpPr>
        <p:spPr>
          <a:xfrm>
            <a:off x="1638842" y="3696152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60" name="yt_shape_11060"/>
              <p:cNvSpPr txBox="1"/>
              <p:nvPr/>
            </p:nvSpPr>
            <p:spPr>
              <a:xfrm>
                <a:off x="540000" y="900000"/>
                <a:ext cx="9060173" cy="33908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60" name="yt_shape_11060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60173" cy="3390800"/>
              </a:xfrm>
              <a:prstGeom prst="rect">
                <a:avLst/>
              </a:prstGeom>
              <a:blipFill>
                <a:blip r:embed="rId2"/>
                <a:stretch>
                  <a:fillRect l="-2086" r="-1077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571E955-D15E-ACBB-61BD-4B66D5E50248}"/>
                  </a:ext>
                </a:extLst>
              </p:cNvPr>
              <p:cNvSpPr txBox="1"/>
              <p:nvPr/>
            </p:nvSpPr>
            <p:spPr>
              <a:xfrm>
                <a:off x="449989" y="1535375"/>
                <a:ext cx="9152637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6}">
                <a:extLst>
                  <a:ext uri="{FF2B5EF4-FFF2-40B4-BE49-F238E27FC236}">
                    <a16:creationId xmlns:a16="http://schemas.microsoft.com/office/drawing/2014/main" id="{F571E955-D15E-ACBB-61BD-4B66D5E502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5375"/>
                <a:ext cx="9152637" cy="775792"/>
              </a:xfrm>
              <a:prstGeom prst="rect">
                <a:avLst/>
              </a:prstGeom>
              <a:blipFill>
                <a:blip r:embed="rId3"/>
                <a:stretch>
                  <a:fillRect l="-1066" r="-106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D7E2386-4C6B-00EB-2748-B0033B58F911}"/>
                  </a:ext>
                </a:extLst>
              </p:cNvPr>
              <p:cNvSpPr txBox="1"/>
              <p:nvPr/>
            </p:nvSpPr>
            <p:spPr>
              <a:xfrm>
                <a:off x="1630780" y="2217555"/>
                <a:ext cx="640943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D7E2386-4C6B-00EB-2748-B0033B58F9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0780" y="2217555"/>
                <a:ext cx="6409436" cy="775793"/>
              </a:xfrm>
              <a:prstGeom prst="rect">
                <a:avLst/>
              </a:prstGeom>
              <a:blipFill>
                <a:blip r:embed="rId4"/>
                <a:stretch>
                  <a:fillRect l="-1522" r="-1427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00B7F5F-15D5-C73A-E48A-D1455DFB0F9A}"/>
                  </a:ext>
                </a:extLst>
              </p:cNvPr>
              <p:cNvSpPr txBox="1"/>
              <p:nvPr/>
            </p:nvSpPr>
            <p:spPr>
              <a:xfrm>
                <a:off x="1630780" y="2899736"/>
                <a:ext cx="17517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00B7F5F-15D5-C73A-E48A-D1455DFB0F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0780" y="2899736"/>
                <a:ext cx="1751711" cy="765061"/>
              </a:xfrm>
              <a:prstGeom prst="rect">
                <a:avLst/>
              </a:prstGeom>
              <a:blipFill>
                <a:blip r:embed="rId5"/>
                <a:stretch>
                  <a:fillRect l="-557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36EFB70-5FEC-5F9B-BB65-9B614D7481FA}"/>
                  </a:ext>
                </a:extLst>
              </p:cNvPr>
              <p:cNvSpPr txBox="1"/>
              <p:nvPr/>
            </p:nvSpPr>
            <p:spPr>
              <a:xfrm>
                <a:off x="1630780" y="3571186"/>
                <a:ext cx="1599312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36EFB70-5FEC-5F9B-BB65-9B614D7481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0780" y="3571186"/>
                <a:ext cx="1599312" cy="733628"/>
              </a:xfrm>
              <a:prstGeom prst="rect">
                <a:avLst/>
              </a:prstGeom>
              <a:blipFill>
                <a:blip r:embed="rId6"/>
                <a:stretch>
                  <a:fillRect l="-6107" r="-6107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4" name="yt_shape_11064"/>
          <p:cNvSpPr txBox="1"/>
          <p:nvPr/>
        </p:nvSpPr>
        <p:spPr>
          <a:xfrm>
            <a:off x="540000" y="900000"/>
            <a:ext cx="283250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裂项相消法</a:t>
            </a:r>
          </a:p>
        </p:txBody>
      </p:sp>
      <p:sp>
        <p:nvSpPr>
          <p:cNvPr id="11065" name="yt_shape_11065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66" name="yt_shape_11066"/>
              <p:cNvSpPr txBox="1"/>
              <p:nvPr/>
            </p:nvSpPr>
            <p:spPr>
              <a:xfrm>
                <a:off x="540000" y="1868737"/>
                <a:ext cx="6283771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66" name="yt_shape_11066" descr="{&quot;rangeId&quot;:2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6283771" cy="641779"/>
              </a:xfrm>
              <a:prstGeom prst="rect">
                <a:avLst/>
              </a:prstGeom>
              <a:blipFill>
                <a:blip r:embed="rId2"/>
                <a:stretch>
                  <a:fillRect l="-3010" r="-194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68" name="yt_shape_11068"/>
              <p:cNvSpPr txBox="1"/>
              <p:nvPr/>
            </p:nvSpPr>
            <p:spPr>
              <a:xfrm>
                <a:off x="540000" y="2561304"/>
                <a:ext cx="7891584" cy="20047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68" name="yt_shape_11068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1304"/>
                <a:ext cx="7891584" cy="2004780"/>
              </a:xfrm>
              <a:prstGeom prst="rect">
                <a:avLst/>
              </a:prstGeom>
              <a:blipFill>
                <a:blip r:embed="rId3"/>
                <a:stretch>
                  <a:fillRect l="-2396" b="-3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657055741">
            <a:extLst>
              <a:ext uri="{FF2B5EF4-FFF2-40B4-BE49-F238E27FC236}">
                <a16:creationId xmlns:a16="http://schemas.microsoft.com/office/drawing/2014/main" id="{697E545F-7B71-B107-12E5-B41704D07E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4EFEFE1-B3D9-5989-451F-E14D9876B992}"/>
                  </a:ext>
                </a:extLst>
              </p:cNvPr>
              <p:cNvSpPr txBox="1"/>
              <p:nvPr/>
            </p:nvSpPr>
            <p:spPr>
              <a:xfrm>
                <a:off x="449989" y="2514498"/>
                <a:ext cx="799534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6, 'mathAnswerShape': 1}">
                <a:extLst>
                  <a:ext uri="{FF2B5EF4-FFF2-40B4-BE49-F238E27FC236}">
                    <a16:creationId xmlns:a16="http://schemas.microsoft.com/office/drawing/2014/main" id="{24EFEFE1-B3D9-5989-451F-E14D9876B9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4498"/>
                <a:ext cx="7995348" cy="768046"/>
              </a:xfrm>
              <a:prstGeom prst="rect">
                <a:avLst/>
              </a:prstGeom>
              <a:blipFill>
                <a:blip r:embed="rId5"/>
                <a:stretch>
                  <a:fillRect l="-122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5DFFBA7-B905-1CC7-CB1E-F4CA3E59C557}"/>
                  </a:ext>
                </a:extLst>
              </p:cNvPr>
              <p:cNvSpPr txBox="1"/>
              <p:nvPr/>
            </p:nvSpPr>
            <p:spPr>
              <a:xfrm>
                <a:off x="1663993" y="3188932"/>
                <a:ext cx="1551687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5DFFBA7-B905-1CC7-CB1E-F4CA3E59C5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3993" y="3188932"/>
                <a:ext cx="1551687" cy="768045"/>
              </a:xfrm>
              <a:prstGeom prst="rect">
                <a:avLst/>
              </a:prstGeom>
              <a:blipFill>
                <a:blip r:embed="rId6"/>
                <a:stretch>
                  <a:fillRect l="-627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869CCBB-B7A1-54B8-4EB5-70D311B68060}"/>
                  </a:ext>
                </a:extLst>
              </p:cNvPr>
              <p:cNvSpPr txBox="1"/>
              <p:nvPr/>
            </p:nvSpPr>
            <p:spPr>
              <a:xfrm>
                <a:off x="1663993" y="3863365"/>
                <a:ext cx="1246887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869CCBB-B7A1-54B8-4EB5-70D311B680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3993" y="3863365"/>
                <a:ext cx="1246887" cy="730136"/>
              </a:xfrm>
              <a:prstGeom prst="rect">
                <a:avLst/>
              </a:prstGeom>
              <a:blipFill>
                <a:blip r:embed="rId7"/>
                <a:stretch>
                  <a:fillRect l="-7805" r="-7317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70" name="yt_shape_11070"/>
              <p:cNvSpPr txBox="1"/>
              <p:nvPr/>
            </p:nvSpPr>
            <p:spPr>
              <a:xfrm>
                <a:off x="540000" y="900000"/>
                <a:ext cx="7266413" cy="33658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70" name="yt_shape_11070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66413" cy="3365858"/>
              </a:xfrm>
              <a:prstGeom prst="rect">
                <a:avLst/>
              </a:prstGeom>
              <a:blipFill>
                <a:blip r:embed="rId2"/>
                <a:stretch>
                  <a:fillRect l="-2601" r="-1510" b="-1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DBF65BB-EAB0-3556-50A5-E847D16E6DA3}"/>
                  </a:ext>
                </a:extLst>
              </p:cNvPr>
              <p:cNvSpPr txBox="1"/>
              <p:nvPr/>
            </p:nvSpPr>
            <p:spPr>
              <a:xfrm>
                <a:off x="449989" y="1527628"/>
                <a:ext cx="5191823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7}">
                <a:extLst>
                  <a:ext uri="{FF2B5EF4-FFF2-40B4-BE49-F238E27FC236}">
                    <a16:creationId xmlns:a16="http://schemas.microsoft.com/office/drawing/2014/main" id="{CDBF65BB-EAB0-3556-50A5-E847D16E6D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628"/>
                <a:ext cx="5191823" cy="768045"/>
              </a:xfrm>
              <a:prstGeom prst="rect">
                <a:avLst/>
              </a:prstGeom>
              <a:blipFill>
                <a:blip r:embed="rId3"/>
                <a:stretch>
                  <a:fillRect l="-1880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7047812-1B20-3529-9654-D5FF34AF29FD}"/>
                  </a:ext>
                </a:extLst>
              </p:cNvPr>
              <p:cNvSpPr txBox="1"/>
              <p:nvPr/>
            </p:nvSpPr>
            <p:spPr>
              <a:xfrm>
                <a:off x="1631504" y="2202061"/>
                <a:ext cx="7376223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7047812-1B20-3529-9654-D5FF34AF29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02061"/>
                <a:ext cx="7376223" cy="768046"/>
              </a:xfrm>
              <a:prstGeom prst="rect">
                <a:avLst/>
              </a:prstGeom>
              <a:blipFill>
                <a:blip r:embed="rId4"/>
                <a:stretch>
                  <a:fillRect l="-1322" r="-12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8946A1C-4381-202E-BF6E-12BD8B9A9FF8}"/>
                  </a:ext>
                </a:extLst>
              </p:cNvPr>
              <p:cNvSpPr txBox="1"/>
              <p:nvPr/>
            </p:nvSpPr>
            <p:spPr>
              <a:xfrm>
                <a:off x="1631504" y="2876495"/>
                <a:ext cx="4937823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8946A1C-4381-202E-BF6E-12BD8B9A9F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876495"/>
                <a:ext cx="4937823" cy="768045"/>
              </a:xfrm>
              <a:prstGeom prst="rect">
                <a:avLst/>
              </a:prstGeom>
              <a:blipFill>
                <a:blip r:embed="rId5"/>
                <a:stretch>
                  <a:fillRect l="-1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F439D2E-5C32-0394-4658-F4B5EE34684C}"/>
                  </a:ext>
                </a:extLst>
              </p:cNvPr>
              <p:cNvSpPr txBox="1"/>
              <p:nvPr/>
            </p:nvSpPr>
            <p:spPr>
              <a:xfrm>
                <a:off x="1631504" y="3550928"/>
                <a:ext cx="861124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F439D2E-5C32-0394-4658-F4B5EE3468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550928"/>
                <a:ext cx="861124" cy="729184"/>
              </a:xfrm>
              <a:prstGeom prst="rect">
                <a:avLst/>
              </a:prstGeom>
              <a:blipFill>
                <a:blip r:embed="rId6"/>
                <a:stretch>
                  <a:fillRect l="-11348" r="-11348" b="-1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0" name="yt_shape_11020"/>
          <p:cNvSpPr txBox="1"/>
          <p:nvPr/>
        </p:nvSpPr>
        <p:spPr>
          <a:xfrm>
            <a:off x="540000" y="900000"/>
            <a:ext cx="7232749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701CCC-CF31-8312-17ED-5166D0FD41BD}"/>
              </a:ext>
            </a:extLst>
          </p:cNvPr>
          <p:cNvSpPr txBox="1"/>
          <p:nvPr/>
        </p:nvSpPr>
        <p:spPr>
          <a:xfrm>
            <a:off x="449989" y="1328682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EA72BB-47B2-9369-DACA-14329B6FF4DA}"/>
              </a:ext>
            </a:extLst>
          </p:cNvPr>
          <p:cNvSpPr txBox="1"/>
          <p:nvPr/>
        </p:nvSpPr>
        <p:spPr>
          <a:xfrm>
            <a:off x="1682250" y="1804170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18C845-59B6-5A09-668E-452D6A13BD55}"/>
              </a:ext>
            </a:extLst>
          </p:cNvPr>
          <p:cNvSpPr txBox="1"/>
          <p:nvPr/>
        </p:nvSpPr>
        <p:spPr>
          <a:xfrm>
            <a:off x="1682250" y="2279658"/>
            <a:ext cx="327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99AC2C-4E85-30A8-AABE-617544DDE754}"/>
              </a:ext>
            </a:extLst>
          </p:cNvPr>
          <p:cNvSpPr txBox="1"/>
          <p:nvPr/>
        </p:nvSpPr>
        <p:spPr>
          <a:xfrm>
            <a:off x="1682250" y="275514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86EED33-BCFE-8D4D-9071-712A9BEAADCD}"/>
              </a:ext>
            </a:extLst>
          </p:cNvPr>
          <p:cNvSpPr txBox="1"/>
          <p:nvPr/>
        </p:nvSpPr>
        <p:spPr>
          <a:xfrm>
            <a:off x="1682250" y="323063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6651EE6-98B4-F39E-D8B3-68E52895009C}"/>
              </a:ext>
            </a:extLst>
          </p:cNvPr>
          <p:cNvSpPr txBox="1"/>
          <p:nvPr/>
        </p:nvSpPr>
        <p:spPr>
          <a:xfrm>
            <a:off x="449989" y="4181610"/>
            <a:ext cx="7292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EE2A2A2-5A3A-8BAE-06B3-44C988676CC9}"/>
              </a:ext>
            </a:extLst>
          </p:cNvPr>
          <p:cNvSpPr txBox="1"/>
          <p:nvPr/>
        </p:nvSpPr>
        <p:spPr>
          <a:xfrm>
            <a:off x="1660546" y="4657098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E8720EF-3F5A-F713-BA27-E5318D03182F}"/>
              </a:ext>
            </a:extLst>
          </p:cNvPr>
          <p:cNvSpPr txBox="1"/>
          <p:nvPr/>
        </p:nvSpPr>
        <p:spPr>
          <a:xfrm>
            <a:off x="1660546" y="513258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4" name="yt_shape_11024"/>
          <p:cNvSpPr txBox="1"/>
          <p:nvPr/>
        </p:nvSpPr>
        <p:spPr>
          <a:xfrm>
            <a:off x="540000" y="900000"/>
            <a:ext cx="714137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同号结合法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把正数和负数分别结合相加</a:t>
            </a:r>
          </a:p>
        </p:txBody>
      </p:sp>
      <p:sp>
        <p:nvSpPr>
          <p:cNvPr id="11025" name="yt_shape_11025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026" name="yt_shape_11026"/>
          <p:cNvSpPr txBox="1"/>
          <p:nvPr/>
        </p:nvSpPr>
        <p:spPr>
          <a:xfrm>
            <a:off x="540000" y="1868737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027" name="yt_shape_11027"/>
          <p:cNvSpPr txBox="1"/>
          <p:nvPr/>
        </p:nvSpPr>
        <p:spPr>
          <a:xfrm>
            <a:off x="540000" y="2348040"/>
            <a:ext cx="400109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028" name="yt_shape_11028"/>
          <p:cNvSpPr txBox="1"/>
          <p:nvPr/>
        </p:nvSpPr>
        <p:spPr>
          <a:xfrm>
            <a:off x="540000" y="4267738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1029" name="yt_shape_11029"/>
          <p:cNvSpPr txBox="1"/>
          <p:nvPr/>
        </p:nvSpPr>
        <p:spPr>
          <a:xfrm>
            <a:off x="540000" y="4747041"/>
            <a:ext cx="400109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657055450">
            <a:extLst>
              <a:ext uri="{FF2B5EF4-FFF2-40B4-BE49-F238E27FC236}">
                <a16:creationId xmlns:a16="http://schemas.microsoft.com/office/drawing/2014/main" id="{CD1D0D87-4FF7-92A1-26E9-851D2B17B1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1B3637-0E82-4FEA-1516-16EE4CE03303}"/>
              </a:ext>
            </a:extLst>
          </p:cNvPr>
          <p:cNvSpPr txBox="1"/>
          <p:nvPr/>
        </p:nvSpPr>
        <p:spPr>
          <a:xfrm>
            <a:off x="449989" y="2301234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4CEC86-1B45-03D0-BD8F-E22A774BEF47}"/>
              </a:ext>
            </a:extLst>
          </p:cNvPr>
          <p:cNvSpPr txBox="1"/>
          <p:nvPr/>
        </p:nvSpPr>
        <p:spPr>
          <a:xfrm>
            <a:off x="1703512" y="2776722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AE821D-F819-921B-E348-14D92843B3B5}"/>
              </a:ext>
            </a:extLst>
          </p:cNvPr>
          <p:cNvSpPr txBox="1"/>
          <p:nvPr/>
        </p:nvSpPr>
        <p:spPr>
          <a:xfrm>
            <a:off x="1703512" y="325221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94CD98-9FB9-71A5-9816-C40C6F05943F}"/>
              </a:ext>
            </a:extLst>
          </p:cNvPr>
          <p:cNvSpPr txBox="1"/>
          <p:nvPr/>
        </p:nvSpPr>
        <p:spPr>
          <a:xfrm>
            <a:off x="1703512" y="37276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1AA3427-4292-AC33-C468-78876EBEC1E3}"/>
              </a:ext>
            </a:extLst>
          </p:cNvPr>
          <p:cNvSpPr txBox="1"/>
          <p:nvPr/>
        </p:nvSpPr>
        <p:spPr>
          <a:xfrm>
            <a:off x="449989" y="4700235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B585B1F-C915-086D-82A1-9632DECF8DC9}"/>
              </a:ext>
            </a:extLst>
          </p:cNvPr>
          <p:cNvSpPr txBox="1"/>
          <p:nvPr/>
        </p:nvSpPr>
        <p:spPr>
          <a:xfrm>
            <a:off x="1665482" y="5175723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EE3BBE2-5753-DEB8-249D-3F12669E116F}"/>
              </a:ext>
            </a:extLst>
          </p:cNvPr>
          <p:cNvSpPr txBox="1"/>
          <p:nvPr/>
        </p:nvSpPr>
        <p:spPr>
          <a:xfrm>
            <a:off x="1665482" y="565121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694D700-7FDA-5F67-E53E-0D8DD8CFD768}"/>
              </a:ext>
            </a:extLst>
          </p:cNvPr>
          <p:cNvSpPr txBox="1"/>
          <p:nvPr/>
        </p:nvSpPr>
        <p:spPr>
          <a:xfrm>
            <a:off x="1665482" y="6126699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0" name="yt_shape_11030"/>
          <p:cNvSpPr txBox="1"/>
          <p:nvPr/>
        </p:nvSpPr>
        <p:spPr>
          <a:xfrm>
            <a:off x="540000" y="900000"/>
            <a:ext cx="630942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BA1C27-1D26-3A0A-0029-3F1A7CF457E5}"/>
              </a:ext>
            </a:extLst>
          </p:cNvPr>
          <p:cNvSpPr txBox="1"/>
          <p:nvPr/>
        </p:nvSpPr>
        <p:spPr>
          <a:xfrm>
            <a:off x="449989" y="1328682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CD30E8-49DA-6500-BB2B-0B8F86DFFF86}"/>
              </a:ext>
            </a:extLst>
          </p:cNvPr>
          <p:cNvSpPr txBox="1"/>
          <p:nvPr/>
        </p:nvSpPr>
        <p:spPr>
          <a:xfrm>
            <a:off x="1703512" y="1804170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146F8C-487B-3C6D-6C95-5FE054371082}"/>
              </a:ext>
            </a:extLst>
          </p:cNvPr>
          <p:cNvSpPr txBox="1"/>
          <p:nvPr/>
        </p:nvSpPr>
        <p:spPr>
          <a:xfrm>
            <a:off x="1703512" y="227965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9A439B-F894-ABA0-43F7-F21370006819}"/>
              </a:ext>
            </a:extLst>
          </p:cNvPr>
          <p:cNvSpPr txBox="1"/>
          <p:nvPr/>
        </p:nvSpPr>
        <p:spPr>
          <a:xfrm>
            <a:off x="1703512" y="275514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2" name="yt_shape_11032"/>
          <p:cNvSpPr txBox="1"/>
          <p:nvPr/>
        </p:nvSpPr>
        <p:spPr>
          <a:xfrm>
            <a:off x="540000" y="900000"/>
            <a:ext cx="314028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同分母结合法</a:t>
            </a:r>
          </a:p>
        </p:txBody>
      </p:sp>
      <p:sp>
        <p:nvSpPr>
          <p:cNvPr id="11033" name="yt_shape_11033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34" name="yt_shape_11034"/>
              <p:cNvSpPr txBox="1"/>
              <p:nvPr/>
            </p:nvSpPr>
            <p:spPr>
              <a:xfrm>
                <a:off x="540000" y="1868737"/>
                <a:ext cx="5602496" cy="641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34" name="yt_shape_11034" descr="{&quot;rangeId&quot;:1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5602496" cy="641971"/>
              </a:xfrm>
              <a:prstGeom prst="rect">
                <a:avLst/>
              </a:prstGeom>
              <a:blipFill>
                <a:blip r:embed="rId2"/>
                <a:stretch>
                  <a:fillRect l="-3373" r="-228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36" name="yt_shape_11036"/>
              <p:cNvSpPr txBox="1"/>
              <p:nvPr/>
            </p:nvSpPr>
            <p:spPr>
              <a:xfrm>
                <a:off x="540000" y="2561496"/>
                <a:ext cx="4289636" cy="22711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36" name="yt_shape_11036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1496"/>
                <a:ext cx="4289636" cy="2271199"/>
              </a:xfrm>
              <a:prstGeom prst="rect">
                <a:avLst/>
              </a:prstGeom>
              <a:blipFill>
                <a:blip r:embed="rId3"/>
                <a:stretch>
                  <a:fillRect l="-4410" r="-3272" b="-7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657055516">
            <a:extLst>
              <a:ext uri="{FF2B5EF4-FFF2-40B4-BE49-F238E27FC236}">
                <a16:creationId xmlns:a16="http://schemas.microsoft.com/office/drawing/2014/main" id="{2A52F718-FC72-5CC9-4127-7902E9310B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A5BA60B-A279-E2E1-CCBA-53963EF4ECE8}"/>
                  </a:ext>
                </a:extLst>
              </p:cNvPr>
              <p:cNvSpPr txBox="1"/>
              <p:nvPr/>
            </p:nvSpPr>
            <p:spPr>
              <a:xfrm>
                <a:off x="449989" y="2514690"/>
                <a:ext cx="4428236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3, 'mathAnswerShape': 1}">
                <a:extLst>
                  <a:ext uri="{FF2B5EF4-FFF2-40B4-BE49-F238E27FC236}">
                    <a16:creationId xmlns:a16="http://schemas.microsoft.com/office/drawing/2014/main" id="{DA5BA60B-A279-E2E1-CCBA-53963EF4EC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4690"/>
                <a:ext cx="4428236" cy="768300"/>
              </a:xfrm>
              <a:prstGeom prst="rect">
                <a:avLst/>
              </a:prstGeom>
              <a:blipFill>
                <a:blip r:embed="rId5"/>
                <a:stretch>
                  <a:fillRect l="-220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D83D9B7-137B-ADBD-2982-C0CD98694B42}"/>
                  </a:ext>
                </a:extLst>
              </p:cNvPr>
              <p:cNvSpPr txBox="1"/>
              <p:nvPr/>
            </p:nvSpPr>
            <p:spPr>
              <a:xfrm>
                <a:off x="1631504" y="3189378"/>
                <a:ext cx="4428236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D83D9B7-137B-ADBD-2982-C0CD98694B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189378"/>
                <a:ext cx="4428236" cy="768299"/>
              </a:xfrm>
              <a:prstGeom prst="rect">
                <a:avLst/>
              </a:prstGeom>
              <a:blipFill>
                <a:blip r:embed="rId6"/>
                <a:stretch>
                  <a:fillRect l="-2204" r="-206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BD40C0D-1972-E520-7723-C8A754498B81}"/>
              </a:ext>
            </a:extLst>
          </p:cNvPr>
          <p:cNvSpPr txBox="1"/>
          <p:nvPr/>
        </p:nvSpPr>
        <p:spPr>
          <a:xfrm>
            <a:off x="1631504" y="3864065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D64A9E-6CCA-80EB-108B-AB8BDACDDD0B}"/>
              </a:ext>
            </a:extLst>
          </p:cNvPr>
          <p:cNvSpPr txBox="1"/>
          <p:nvPr/>
        </p:nvSpPr>
        <p:spPr>
          <a:xfrm>
            <a:off x="1631504" y="433955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38" name="yt_shape_11038"/>
              <p:cNvSpPr txBox="1"/>
              <p:nvPr/>
            </p:nvSpPr>
            <p:spPr>
              <a:xfrm>
                <a:off x="540000" y="900000"/>
                <a:ext cx="8301888" cy="27192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38" name="yt_shape_11038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301888" cy="2719271"/>
              </a:xfrm>
              <a:prstGeom prst="rect">
                <a:avLst/>
              </a:prstGeom>
              <a:blipFill>
                <a:blip r:embed="rId2"/>
                <a:stretch>
                  <a:fillRect l="-2278" b="-1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B2CEAC5-7908-182C-DAD1-810034E4F6D5}"/>
                  </a:ext>
                </a:extLst>
              </p:cNvPr>
              <p:cNvSpPr txBox="1"/>
              <p:nvPr/>
            </p:nvSpPr>
            <p:spPr>
              <a:xfrm>
                <a:off x="449989" y="1528644"/>
                <a:ext cx="8401686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4}">
                <a:extLst>
                  <a:ext uri="{FF2B5EF4-FFF2-40B4-BE49-F238E27FC236}">
                    <a16:creationId xmlns:a16="http://schemas.microsoft.com/office/drawing/2014/main" id="{CB2CEAC5-7908-182C-DAD1-810034E4F6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644"/>
                <a:ext cx="8401686" cy="801700"/>
              </a:xfrm>
              <a:prstGeom prst="rect">
                <a:avLst/>
              </a:prstGeom>
              <a:blipFill>
                <a:blip r:embed="rId3"/>
                <a:stretch>
                  <a:fillRect l="-1161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0E989BB-9C5C-A807-4E76-5B7ACFCCB1B0}"/>
                  </a:ext>
                </a:extLst>
              </p:cNvPr>
              <p:cNvSpPr txBox="1"/>
              <p:nvPr/>
            </p:nvSpPr>
            <p:spPr>
              <a:xfrm>
                <a:off x="1644919" y="2236732"/>
                <a:ext cx="33709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0E989BB-9C5C-A807-4E76-5B7ACFCCB1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4919" y="2236732"/>
                <a:ext cx="3370961" cy="767474"/>
              </a:xfrm>
              <a:prstGeom prst="rect">
                <a:avLst/>
              </a:prstGeom>
              <a:blipFill>
                <a:blip r:embed="rId4"/>
                <a:stretch>
                  <a:fillRect l="-289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0C4D020-75F6-5FF6-E16E-7F9C967F73AA}"/>
                  </a:ext>
                </a:extLst>
              </p:cNvPr>
              <p:cNvSpPr txBox="1"/>
              <p:nvPr/>
            </p:nvSpPr>
            <p:spPr>
              <a:xfrm>
                <a:off x="1644919" y="2910594"/>
                <a:ext cx="1165924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0C4D020-75F6-5FF6-E16E-7F9C967F73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4919" y="2910594"/>
                <a:ext cx="1165924" cy="729184"/>
              </a:xfrm>
              <a:prstGeom prst="rect">
                <a:avLst/>
              </a:prstGeom>
              <a:blipFill>
                <a:blip r:embed="rId5"/>
                <a:stretch>
                  <a:fillRect l="-8377" r="-8377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2" name="yt_shape_11042"/>
          <p:cNvSpPr txBox="1"/>
          <p:nvPr/>
        </p:nvSpPr>
        <p:spPr>
          <a:xfrm>
            <a:off x="540000" y="902122"/>
            <a:ext cx="806470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 dirty="0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凑整法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分数相加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把相加得整数的数结合相加</a:t>
            </a:r>
          </a:p>
        </p:txBody>
      </p:sp>
      <p:sp>
        <p:nvSpPr>
          <p:cNvPr id="11043" name="yt_shape_11043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44" name="yt_shape_11044"/>
              <p:cNvSpPr txBox="1"/>
              <p:nvPr/>
            </p:nvSpPr>
            <p:spPr>
              <a:xfrm>
                <a:off x="540000" y="1868737"/>
                <a:ext cx="7393371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44" name="yt_shape_11044" descr="{&quot;rangeId&quot;:2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7393371" cy="673774"/>
              </a:xfrm>
              <a:prstGeom prst="rect">
                <a:avLst/>
              </a:prstGeom>
              <a:blipFill>
                <a:blip r:embed="rId2"/>
                <a:stretch>
                  <a:fillRect l="-2558" r="-1568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46" name="yt_shape_11046"/>
              <p:cNvSpPr txBox="1"/>
              <p:nvPr/>
            </p:nvSpPr>
            <p:spPr>
              <a:xfrm>
                <a:off x="540000" y="2593299"/>
                <a:ext cx="4607030" cy="22711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46" name="yt_shape_11046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93299"/>
                <a:ext cx="4607030" cy="2271199"/>
              </a:xfrm>
              <a:prstGeom prst="rect">
                <a:avLst/>
              </a:prstGeom>
              <a:blipFill>
                <a:blip r:embed="rId3"/>
                <a:stretch>
                  <a:fillRect l="-4106" r="-3046" b="-7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657055593">
            <a:extLst>
              <a:ext uri="{FF2B5EF4-FFF2-40B4-BE49-F238E27FC236}">
                <a16:creationId xmlns:a16="http://schemas.microsoft.com/office/drawing/2014/main" id="{2DBFEBBB-95C3-804C-7478-5A2F4439B2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C433486-EBB9-9932-374A-A54C6C5538B9}"/>
                  </a:ext>
                </a:extLst>
              </p:cNvPr>
              <p:cNvSpPr txBox="1"/>
              <p:nvPr/>
            </p:nvSpPr>
            <p:spPr>
              <a:xfrm>
                <a:off x="449989" y="2546493"/>
                <a:ext cx="4742561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0, 'mathAnswerShape': 1}">
                <a:extLst>
                  <a:ext uri="{FF2B5EF4-FFF2-40B4-BE49-F238E27FC236}">
                    <a16:creationId xmlns:a16="http://schemas.microsoft.com/office/drawing/2014/main" id="{3C433486-EBB9-9932-374A-A54C6C5538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46493"/>
                <a:ext cx="4742561" cy="768300"/>
              </a:xfrm>
              <a:prstGeom prst="rect">
                <a:avLst/>
              </a:prstGeom>
              <a:blipFill>
                <a:blip r:embed="rId5"/>
                <a:stretch>
                  <a:fillRect l="-205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CE9C567-A7E7-4BE7-1F9E-6AF2A69EC93D}"/>
                  </a:ext>
                </a:extLst>
              </p:cNvPr>
              <p:cNvSpPr txBox="1"/>
              <p:nvPr/>
            </p:nvSpPr>
            <p:spPr>
              <a:xfrm>
                <a:off x="1660891" y="3221181"/>
                <a:ext cx="4742561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CE9C567-A7E7-4BE7-1F9E-6AF2A69EC9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0891" y="3221181"/>
                <a:ext cx="4742561" cy="768299"/>
              </a:xfrm>
              <a:prstGeom prst="rect">
                <a:avLst/>
              </a:prstGeom>
              <a:blipFill>
                <a:blip r:embed="rId6"/>
                <a:stretch>
                  <a:fillRect l="-1928" r="-2057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07246E3-0E30-DDCE-D6FD-BF9FA563E129}"/>
              </a:ext>
            </a:extLst>
          </p:cNvPr>
          <p:cNvSpPr txBox="1"/>
          <p:nvPr/>
        </p:nvSpPr>
        <p:spPr>
          <a:xfrm>
            <a:off x="1631504" y="3895868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19D98EA-1887-00F6-53E9-7C83BAABB9A3}"/>
              </a:ext>
            </a:extLst>
          </p:cNvPr>
          <p:cNvSpPr txBox="1"/>
          <p:nvPr/>
        </p:nvSpPr>
        <p:spPr>
          <a:xfrm>
            <a:off x="1631504" y="437135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48" name="yt_shape_11048"/>
              <p:cNvSpPr txBox="1"/>
              <p:nvPr/>
            </p:nvSpPr>
            <p:spPr>
              <a:xfrm>
                <a:off x="540000" y="900000"/>
                <a:ext cx="8156079" cy="53542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48" name="yt_shape_11048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156079" cy="5354286"/>
              </a:xfrm>
              <a:prstGeom prst="rect">
                <a:avLst/>
              </a:prstGeom>
              <a:blipFill>
                <a:blip r:embed="rId2"/>
                <a:stretch>
                  <a:fillRect l="-2317" t="-1025" r="-1271" b="-26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D0036B5-4E79-DDD2-FD54-33F20C288384}"/>
              </a:ext>
            </a:extLst>
          </p:cNvPr>
          <p:cNvSpPr txBox="1"/>
          <p:nvPr/>
        </p:nvSpPr>
        <p:spPr>
          <a:xfrm>
            <a:off x="449989" y="1328682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7FE3AF-8AB9-9888-3955-13F6E2AE4777}"/>
              </a:ext>
            </a:extLst>
          </p:cNvPr>
          <p:cNvSpPr txBox="1"/>
          <p:nvPr/>
        </p:nvSpPr>
        <p:spPr>
          <a:xfrm>
            <a:off x="1631504" y="1804170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3A0B47-FA5E-2F99-5E74-C60C2842CD4F}"/>
              </a:ext>
            </a:extLst>
          </p:cNvPr>
          <p:cNvSpPr txBox="1"/>
          <p:nvPr/>
        </p:nvSpPr>
        <p:spPr>
          <a:xfrm>
            <a:off x="1631504" y="2279658"/>
            <a:ext cx="1540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98B73C-89D0-5029-9F4D-1BCC11B7632D}"/>
              </a:ext>
            </a:extLst>
          </p:cNvPr>
          <p:cNvSpPr txBox="1"/>
          <p:nvPr/>
        </p:nvSpPr>
        <p:spPr>
          <a:xfrm>
            <a:off x="1631504" y="275514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DB53DC2-4AAC-0092-000B-F66FABF587CF}"/>
                  </a:ext>
                </a:extLst>
              </p:cNvPr>
              <p:cNvSpPr txBox="1"/>
              <p:nvPr/>
            </p:nvSpPr>
            <p:spPr>
              <a:xfrm>
                <a:off x="449989" y="3906084"/>
                <a:ext cx="48949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1}">
                <a:extLst>
                  <a:ext uri="{FF2B5EF4-FFF2-40B4-BE49-F238E27FC236}">
                    <a16:creationId xmlns:a16="http://schemas.microsoft.com/office/drawing/2014/main" id="{6DB53DC2-4AAC-0092-000B-F66FABF587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6084"/>
                <a:ext cx="4894961" cy="768490"/>
              </a:xfrm>
              <a:prstGeom prst="rect">
                <a:avLst/>
              </a:prstGeom>
              <a:blipFill>
                <a:blip r:embed="rId3"/>
                <a:stretch>
                  <a:fillRect l="-199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F60014C-8AE4-1F95-9B3F-737311D07768}"/>
                  </a:ext>
                </a:extLst>
              </p:cNvPr>
              <p:cNvSpPr txBox="1"/>
              <p:nvPr/>
            </p:nvSpPr>
            <p:spPr>
              <a:xfrm>
                <a:off x="1688327" y="4580962"/>
                <a:ext cx="51997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F60014C-8AE4-1F95-9B3F-737311D077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8327" y="4580962"/>
                <a:ext cx="5199761" cy="768490"/>
              </a:xfrm>
              <a:prstGeom prst="rect">
                <a:avLst/>
              </a:prstGeom>
              <a:blipFill>
                <a:blip r:embed="rId4"/>
                <a:stretch>
                  <a:fillRect l="-1876" r="-1758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4259879-0906-88AB-B31F-8FEE49834277}"/>
              </a:ext>
            </a:extLst>
          </p:cNvPr>
          <p:cNvSpPr txBox="1"/>
          <p:nvPr/>
        </p:nvSpPr>
        <p:spPr>
          <a:xfrm>
            <a:off x="1688327" y="5255840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C12DE3A-61AD-B776-A5EA-D65ECB15411D}"/>
              </a:ext>
            </a:extLst>
          </p:cNvPr>
          <p:cNvSpPr txBox="1"/>
          <p:nvPr/>
        </p:nvSpPr>
        <p:spPr>
          <a:xfrm>
            <a:off x="1688327" y="5731328"/>
            <a:ext cx="1399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4" name="yt_shape_11054"/>
          <p:cNvSpPr txBox="1"/>
          <p:nvPr/>
        </p:nvSpPr>
        <p:spPr>
          <a:xfrm>
            <a:off x="540000" y="900000"/>
            <a:ext cx="714137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拆数分解法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把一个数拆分成两个数的和</a:t>
            </a:r>
          </a:p>
        </p:txBody>
      </p:sp>
      <p:sp>
        <p:nvSpPr>
          <p:cNvPr id="11055" name="yt_shape_11055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56" name="yt_shape_11056"/>
              <p:cNvSpPr txBox="1"/>
              <p:nvPr/>
            </p:nvSpPr>
            <p:spPr>
              <a:xfrm>
                <a:off x="540000" y="1868737"/>
                <a:ext cx="4905189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56" name="yt_shape_11056" descr="{&quot;rangeId&quot;:1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4905189" cy="642163"/>
              </a:xfrm>
              <a:prstGeom prst="rect">
                <a:avLst/>
              </a:prstGeom>
              <a:blipFill>
                <a:blip r:embed="rId2"/>
                <a:stretch>
                  <a:fillRect l="-3856" r="-273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58" name="yt_shape_11058"/>
              <p:cNvSpPr txBox="1"/>
              <p:nvPr/>
            </p:nvSpPr>
            <p:spPr>
              <a:xfrm>
                <a:off x="540000" y="2561688"/>
                <a:ext cx="10248511" cy="33995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58" name="yt_shape_11058" descr="{&quot;rangeId&quot;:1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1688"/>
                <a:ext cx="10248511" cy="3399520"/>
              </a:xfrm>
              <a:prstGeom prst="rect">
                <a:avLst/>
              </a:prstGeom>
              <a:blipFill>
                <a:blip r:embed="rId3"/>
                <a:stretch>
                  <a:fillRect l="-1844" b="-2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657055674">
            <a:extLst>
              <a:ext uri="{FF2B5EF4-FFF2-40B4-BE49-F238E27FC236}">
                <a16:creationId xmlns:a16="http://schemas.microsoft.com/office/drawing/2014/main" id="{0E5E3447-A617-2CC1-7DCB-AE5CC5F522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DDC8CE1-328F-AF21-9722-4C9F26E195FF}"/>
                  </a:ext>
                </a:extLst>
              </p:cNvPr>
              <p:cNvSpPr txBox="1"/>
              <p:nvPr/>
            </p:nvSpPr>
            <p:spPr>
              <a:xfrm>
                <a:off x="449989" y="2514882"/>
                <a:ext cx="701903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5, 'mathAnswerShape': 1}">
                <a:extLst>
                  <a:ext uri="{FF2B5EF4-FFF2-40B4-BE49-F238E27FC236}">
                    <a16:creationId xmlns:a16="http://schemas.microsoft.com/office/drawing/2014/main" id="{9DDC8CE1-328F-AF21-9722-4C9F26E195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4882"/>
                <a:ext cx="7019037" cy="768490"/>
              </a:xfrm>
              <a:prstGeom prst="rect">
                <a:avLst/>
              </a:prstGeom>
              <a:blipFill>
                <a:blip r:embed="rId5"/>
                <a:stretch>
                  <a:fillRect l="-1390" r="-130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CF1A93F-1CD5-1424-62B9-E57BF36F0633}"/>
                  </a:ext>
                </a:extLst>
              </p:cNvPr>
              <p:cNvSpPr txBox="1"/>
              <p:nvPr/>
            </p:nvSpPr>
            <p:spPr>
              <a:xfrm>
                <a:off x="1671175" y="3189760"/>
                <a:ext cx="976223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CF1A93F-1CD5-1424-62B9-E57BF36F06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1175" y="3189760"/>
                <a:ext cx="9762237" cy="768490"/>
              </a:xfrm>
              <a:prstGeom prst="rect">
                <a:avLst/>
              </a:prstGeom>
              <a:blipFill>
                <a:blip r:embed="rId6"/>
                <a:stretch>
                  <a:fillRect l="-936" r="-99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5294DF6-31CA-4B33-6292-BDD48B1DF30D}"/>
                  </a:ext>
                </a:extLst>
              </p:cNvPr>
              <p:cNvSpPr txBox="1"/>
              <p:nvPr/>
            </p:nvSpPr>
            <p:spPr>
              <a:xfrm>
                <a:off x="1671175" y="3864638"/>
                <a:ext cx="10329481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5294DF6-31CA-4B33-6292-BDD48B1DF3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1175" y="3864638"/>
                <a:ext cx="10329481" cy="801701"/>
              </a:xfrm>
              <a:prstGeom prst="rect">
                <a:avLst/>
              </a:prstGeom>
              <a:blipFill>
                <a:blip r:embed="rId7"/>
                <a:stretch>
                  <a:fillRect l="-885" b="-1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9184758-E18B-2346-73AF-96E7C06559DB}"/>
                  </a:ext>
                </a:extLst>
              </p:cNvPr>
              <p:cNvSpPr txBox="1"/>
              <p:nvPr/>
            </p:nvSpPr>
            <p:spPr>
              <a:xfrm>
                <a:off x="1671175" y="4572727"/>
                <a:ext cx="2080324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9184758-E18B-2346-73AF-96E7C06559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1175" y="4572727"/>
                <a:ext cx="2080324" cy="766458"/>
              </a:xfrm>
              <a:prstGeom prst="rect">
                <a:avLst/>
              </a:prstGeom>
              <a:blipFill>
                <a:blip r:embed="rId8"/>
                <a:stretch>
                  <a:fillRect l="-4399" r="-498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E02A93C-2EEC-F2DA-12CC-A9E0E53B0A83}"/>
                  </a:ext>
                </a:extLst>
              </p:cNvPr>
              <p:cNvSpPr txBox="1"/>
              <p:nvPr/>
            </p:nvSpPr>
            <p:spPr>
              <a:xfrm>
                <a:off x="1671175" y="5245573"/>
                <a:ext cx="1013524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E02A93C-2EEC-F2DA-12CC-A9E0E53B0A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1175" y="5245573"/>
                <a:ext cx="1013524" cy="729564"/>
              </a:xfrm>
              <a:prstGeom prst="rect">
                <a:avLst/>
              </a:prstGeom>
              <a:blipFill>
                <a:blip r:embed="rId9"/>
                <a:stretch>
                  <a:fillRect l="-9036" r="-10241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837</Words>
  <Application>Microsoft Office PowerPoint</Application>
  <PresentationFormat>宽屏</PresentationFormat>
  <Paragraphs>148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7</cp:revision>
  <dcterms:created xsi:type="dcterms:W3CDTF">2024-07-22T14:01:11Z</dcterms:created>
  <dcterms:modified xsi:type="dcterms:W3CDTF">2024-07-23T14:30:27Z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