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3068955"/>
            <a:ext cx="11166475" cy="5384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09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4400"/>
            <a:ext cx="10800000" cy="5336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1820" y="1205230"/>
            <a:ext cx="10476865" cy="170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570" y="3005455"/>
            <a:ext cx="9126220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1820" y="3869055"/>
            <a:ext cx="3623945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91820" y="4733290"/>
            <a:ext cx="7656830" cy="92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7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4400"/>
            <a:ext cx="10800000" cy="4046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196340"/>
            <a:ext cx="10203180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3570" y="2132965"/>
            <a:ext cx="5939155" cy="1183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3570" y="3509645"/>
            <a:ext cx="3667760" cy="77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4364990"/>
            <a:ext cx="7564120" cy="89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4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1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0255"/>
            <a:ext cx="10800000" cy="491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313986"/>
            <a:ext cx="4228571" cy="43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238900"/>
            <a:ext cx="3000000" cy="371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715" y="2996565"/>
            <a:ext cx="3297555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4761" y="4002911"/>
            <a:ext cx="1876190" cy="371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570" y="4796790"/>
            <a:ext cx="2871470" cy="109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23570" y="1340485"/>
            <a:ext cx="10294620" cy="1101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20090" y="2708910"/>
            <a:ext cx="5862955" cy="165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23570" y="4580890"/>
            <a:ext cx="3952240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9" grpId="0" bldLvl="0" animBg="1"/>
      <p:bldP spid="2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5172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33623"/>
            <a:ext cx="7200000" cy="42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570" y="1988820"/>
            <a:ext cx="881062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853055"/>
            <a:ext cx="896747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1815" y="3716655"/>
            <a:ext cx="575310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1815" y="4580890"/>
            <a:ext cx="379412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3570" y="5516880"/>
            <a:ext cx="4790440" cy="79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  <p:bldP spid="11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550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04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060390"/>
            <a:ext cx="10800000" cy="3684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57225" y="2105660"/>
            <a:ext cx="10323830" cy="126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3570" y="3789045"/>
            <a:ext cx="1364615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9605" y="3573145"/>
            <a:ext cx="8936990" cy="112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54990" y="5013325"/>
            <a:ext cx="440055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21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2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2465" y="1052830"/>
            <a:ext cx="10086975" cy="1182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23570" y="2493010"/>
            <a:ext cx="6819265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04" y="3557289"/>
            <a:ext cx="1533333" cy="372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04" y="4444492"/>
            <a:ext cx="1228571" cy="362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1" grpId="0" bldLvl="0" animBg="1"/>
      <p:bldP spid="23" grpId="0" animBg="1"/>
      <p:bldP spid="2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2024-07-23T11:38:06Z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