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21" r:id="rId8"/>
    <p:sldId id="311" r:id="rId9"/>
    <p:sldId id="313" r:id="rId10"/>
    <p:sldId id="315" r:id="rId11"/>
    <p:sldId id="316" r:id="rId12"/>
    <p:sldId id="317" r:id="rId13"/>
    <p:sldId id="323" r:id="rId14"/>
    <p:sldId id="319" r:id="rId15"/>
    <p:sldId id="324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72" name="yt_image_1117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5" name="yt_shape_11175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有理数的乘法运算律</a:t>
            </a:r>
          </a:p>
        </p:txBody>
      </p:sp>
      <p:sp>
        <p:nvSpPr>
          <p:cNvPr id="11176" name="yt_shape_11176"/>
          <p:cNvSpPr txBox="1"/>
          <p:nvPr/>
        </p:nvSpPr>
        <p:spPr>
          <a:xfrm>
            <a:off x="540000" y="1971599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7" name="yt_table_111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785470"/>
              </p:ext>
            </p:extLst>
          </p:nvPr>
        </p:nvGraphicFramePr>
        <p:xfrm>
          <a:off x="540056" y="2450902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乘法交换律和乘法结合律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3" name="yt_shape_1721657082326">
            <a:extLst>
              <a:ext uri="{FF2B5EF4-FFF2-40B4-BE49-F238E27FC236}">
                <a16:creationId xmlns:a16="http://schemas.microsoft.com/office/drawing/2014/main" id="{5ABF3A42-24C9-97B2-9F16-9428B98E8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9312B1-5F2B-1E62-2EBA-BD99EA5B7104}"/>
              </a:ext>
            </a:extLst>
          </p:cNvPr>
          <p:cNvSpPr txBox="1"/>
          <p:nvPr/>
        </p:nvSpPr>
        <p:spPr>
          <a:xfrm>
            <a:off x="7536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4" name="yt_shape_11224"/>
          <p:cNvSpPr txBox="1"/>
          <p:nvPr/>
        </p:nvSpPr>
        <p:spPr>
          <a:xfrm>
            <a:off x="540000" y="90000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请你参考下列的解题过程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用运算律简便计算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225" name="yt_image_11225" title="H_147.6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1581297"/>
            <a:ext cx="4498848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7" name="yt_shape_11227"/>
          <p:cNvSpPr txBox="1"/>
          <p:nvPr/>
        </p:nvSpPr>
        <p:spPr>
          <a:xfrm>
            <a:off x="628147" y="1473278"/>
            <a:ext cx="477053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14985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EE9864-BB91-5628-9ED0-E3DF953F623B}"/>
              </a:ext>
            </a:extLst>
          </p:cNvPr>
          <p:cNvSpPr txBox="1"/>
          <p:nvPr/>
        </p:nvSpPr>
        <p:spPr>
          <a:xfrm>
            <a:off x="538136" y="190196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38096B-7E59-EBC8-A95A-CCC1CDF2C7B4}"/>
              </a:ext>
            </a:extLst>
          </p:cNvPr>
          <p:cNvSpPr txBox="1"/>
          <p:nvPr/>
        </p:nvSpPr>
        <p:spPr>
          <a:xfrm>
            <a:off x="1718605" y="23774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0F001B-0ABD-EFF6-3C83-057E6A2B3888}"/>
              </a:ext>
            </a:extLst>
          </p:cNvPr>
          <p:cNvSpPr txBox="1"/>
          <p:nvPr/>
        </p:nvSpPr>
        <p:spPr>
          <a:xfrm>
            <a:off x="1718605" y="285293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229"/>
              <p:cNvSpPr txBox="1"/>
              <p:nvPr/>
            </p:nvSpPr>
            <p:spPr>
              <a:xfrm>
                <a:off x="538978" y="3456960"/>
                <a:ext cx="6349110" cy="1792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1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78" y="3456960"/>
                <a:ext cx="6349110" cy="1792607"/>
              </a:xfrm>
              <a:prstGeom prst="rect">
                <a:avLst/>
              </a:prstGeom>
              <a:blipFill>
                <a:blip r:embed="rId3"/>
                <a:stretch>
                  <a:fillRect l="-2879" r="-1919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830A746-844E-1094-8977-A930E205CEE6}"/>
                  </a:ext>
                </a:extLst>
              </p:cNvPr>
              <p:cNvSpPr txBox="1"/>
              <p:nvPr/>
            </p:nvSpPr>
            <p:spPr>
              <a:xfrm>
                <a:off x="448967" y="4085604"/>
                <a:ext cx="524859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830A746-844E-1094-8977-A930E205C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67" y="4085604"/>
                <a:ext cx="5248592" cy="769061"/>
              </a:xfrm>
              <a:prstGeom prst="rect">
                <a:avLst/>
              </a:prstGeom>
              <a:blipFill>
                <a:blip r:embed="rId4"/>
                <a:stretch>
                  <a:fillRect l="-1858" r="-17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B75F63E-4871-977C-8AC4-BD3973CFE1D8}"/>
              </a:ext>
            </a:extLst>
          </p:cNvPr>
          <p:cNvSpPr txBox="1"/>
          <p:nvPr/>
        </p:nvSpPr>
        <p:spPr>
          <a:xfrm>
            <a:off x="1633906" y="47931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4" name="yt_shape_1123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33" name="yt_image_1123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36" name="yt_shape_11236"/>
              <p:cNvSpPr txBox="1"/>
              <p:nvPr/>
            </p:nvSpPr>
            <p:spPr>
              <a:xfrm>
                <a:off x="540120" y="1482165"/>
                <a:ext cx="11492915" cy="2730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在学习有理数乘法时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f40ac"/>
                  </a:rPr>
                  <a:t>李老师和同学们做了这样的游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这个数说给第一位同学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第一位同学将它减去它的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c357a"/>
                  </a:rPr>
                  <a:t>的结果告诉第二位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第二位同学再将听到的结果减去它的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的结果告诉第三位同学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760c"/>
                  </a:rPr>
                  <a:t>照这样的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方法直到全班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人全部传完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最后一位同学将听到的结果告诉李老师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2389"/>
                  </a:rPr>
                  <a:t>你知道最后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36" name="yt_shape_11236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2730748"/>
              </a:xfrm>
              <a:prstGeom prst="rect">
                <a:avLst/>
              </a:prstGeom>
              <a:blipFill>
                <a:blip r:embed="rId3"/>
                <a:stretch>
                  <a:fillRect l="-1701" t="-1786" r="-1098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8" name="yt_shape_11238"/>
              <p:cNvSpPr txBox="1"/>
              <p:nvPr/>
            </p:nvSpPr>
            <p:spPr>
              <a:xfrm>
                <a:off x="540000" y="900000"/>
                <a:ext cx="8420575" cy="2693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38" name="yt_shape_1123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20575" cy="2693238"/>
              </a:xfrm>
              <a:prstGeom prst="rect">
                <a:avLst/>
              </a:prstGeom>
              <a:blipFill>
                <a:blip r:embed="rId2"/>
                <a:stretch>
                  <a:fillRect l="-2245" r="-1231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21144A-0E3F-C816-5EDB-54C72788D47D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85192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）×…×（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6521144A-0E3F-C816-5EDB-54C72788D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8519223" cy="768046"/>
              </a:xfrm>
              <a:prstGeom prst="rect">
                <a:avLst/>
              </a:prstGeom>
              <a:blipFill>
                <a:blip r:embed="rId3"/>
                <a:stretch>
                  <a:fillRect l="-1145" r="-11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9E5718-4909-EBD2-AA5F-4B0B40466A57}"/>
                  </a:ext>
                </a:extLst>
              </p:cNvPr>
              <p:cNvSpPr txBox="1"/>
              <p:nvPr/>
            </p:nvSpPr>
            <p:spPr>
              <a:xfrm>
                <a:off x="767408" y="1527628"/>
                <a:ext cx="39472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9E5718-4909-EBD2-AA5F-4B0B40466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1527628"/>
                <a:ext cx="3947223" cy="769061"/>
              </a:xfrm>
              <a:prstGeom prst="rect">
                <a:avLst/>
              </a:prstGeom>
              <a:blipFill>
                <a:blip r:embed="rId4"/>
                <a:stretch>
                  <a:fillRect l="-24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B161D1-A0A0-2193-10EB-002CB63885DB}"/>
                  </a:ext>
                </a:extLst>
              </p:cNvPr>
              <p:cNvSpPr txBox="1"/>
              <p:nvPr/>
            </p:nvSpPr>
            <p:spPr>
              <a:xfrm>
                <a:off x="767408" y="2203077"/>
                <a:ext cx="17517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B161D1-A0A0-2193-10EB-002CB6388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2203077"/>
                <a:ext cx="1751711" cy="768046"/>
              </a:xfrm>
              <a:prstGeom prst="rect">
                <a:avLst/>
              </a:prstGeom>
              <a:blipFill>
                <a:blip r:embed="rId5"/>
                <a:stretch>
                  <a:fillRect l="-557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C4F08E-0431-AAB7-2305-CE174EC404D4}"/>
                  </a:ext>
                </a:extLst>
              </p:cNvPr>
              <p:cNvSpPr txBox="1"/>
              <p:nvPr/>
            </p:nvSpPr>
            <p:spPr>
              <a:xfrm>
                <a:off x="767408" y="2877511"/>
                <a:ext cx="111829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C4F08E-0431-AAB7-2305-CE174EC40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2877511"/>
                <a:ext cx="1118299" cy="736486"/>
              </a:xfrm>
              <a:prstGeom prst="rect">
                <a:avLst/>
              </a:prstGeom>
              <a:blipFill>
                <a:blip r:embed="rId6"/>
                <a:stretch>
                  <a:fillRect l="-8743" r="-8743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0" name="yt_shape_11240"/>
              <p:cNvSpPr txBox="1"/>
              <p:nvPr/>
            </p:nvSpPr>
            <p:spPr>
              <a:xfrm>
                <a:off x="540119" y="900000"/>
                <a:ext cx="11492915" cy="5386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利用分配律进行简便计算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分配律的两种用法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7_36d77"/>
                  </a:rPr>
                  <a:t>将括号外的数与括号内的每个数分别相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将复杂的带分数进行拆分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再使用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的方法计算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逆用分配律的方法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9af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先寻找式中各部分都含有的因数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再提取这个因数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40" name="yt_shape_11240" descr="{&quot;rangeId&quot;:2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86218"/>
              </a:xfrm>
              <a:prstGeom prst="rect">
                <a:avLst/>
              </a:prstGeom>
              <a:blipFill>
                <a:blip r:embed="rId2"/>
                <a:stretch>
                  <a:fillRect l="-1645" t="-1019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EF36AD0-CBB4-A5E2-5803-5CA78A67811B}"/>
                  </a:ext>
                </a:extLst>
              </p:cNvPr>
              <p:cNvSpPr txBox="1"/>
              <p:nvPr/>
            </p:nvSpPr>
            <p:spPr>
              <a:xfrm>
                <a:off x="450108" y="3904496"/>
                <a:ext cx="62094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, 'pageBreak': True}">
                <a:extLst>
                  <a:ext uri="{FF2B5EF4-FFF2-40B4-BE49-F238E27FC236}">
                    <a16:creationId xmlns:a16="http://schemas.microsoft.com/office/drawing/2014/main" id="{3EF36AD0-CBB4-A5E2-5803-5CA78A678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496"/>
                <a:ext cx="6209411" cy="768490"/>
              </a:xfrm>
              <a:prstGeom prst="rect">
                <a:avLst/>
              </a:prstGeom>
              <a:blipFill>
                <a:blip r:embed="rId3"/>
                <a:stretch>
                  <a:fillRect l="-1572" r="-147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F81F6F-34F6-F18F-B651-422A59EA630E}"/>
                  </a:ext>
                </a:extLst>
              </p:cNvPr>
              <p:cNvSpPr txBox="1"/>
              <p:nvPr/>
            </p:nvSpPr>
            <p:spPr>
              <a:xfrm>
                <a:off x="1676633" y="4579374"/>
                <a:ext cx="5931535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F81F6F-34F6-F18F-B651-422A59EA6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633" y="4579374"/>
                <a:ext cx="5931535" cy="801701"/>
              </a:xfrm>
              <a:prstGeom prst="rect">
                <a:avLst/>
              </a:prstGeom>
              <a:blipFill>
                <a:blip r:embed="rId4"/>
                <a:stretch>
                  <a:fillRect l="-1542" r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5F3D5D-B420-E1B9-EFEE-79FC32546C66}"/>
              </a:ext>
            </a:extLst>
          </p:cNvPr>
          <p:cNvSpPr txBox="1"/>
          <p:nvPr/>
        </p:nvSpPr>
        <p:spPr>
          <a:xfrm>
            <a:off x="1676633" y="5287463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F5CE63-ADFC-1A4D-7A8D-8E5C670CB90C}"/>
              </a:ext>
            </a:extLst>
          </p:cNvPr>
          <p:cNvSpPr txBox="1"/>
          <p:nvPr/>
        </p:nvSpPr>
        <p:spPr>
          <a:xfrm>
            <a:off x="1676633" y="576295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000" y="900000"/>
                <a:ext cx="7458773" cy="40409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47" name="yt_shape_11247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58773" cy="4040914"/>
              </a:xfrm>
              <a:prstGeom prst="rect">
                <a:avLst/>
              </a:prstGeom>
              <a:blipFill>
                <a:blip r:embed="rId2"/>
                <a:stretch>
                  <a:fillRect l="-2535" r="-1554" b="-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5B850B-09DE-268D-68AB-38A5B285EE5B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74047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8F5B850B-09DE-268D-68AB-38A5B285E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7404798" cy="766077"/>
              </a:xfrm>
              <a:prstGeom prst="rect">
                <a:avLst/>
              </a:prstGeom>
              <a:blipFill>
                <a:blip r:embed="rId3"/>
                <a:stretch>
                  <a:fillRect l="-13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37E162-79E1-6AE7-0284-BE651B497C56}"/>
                  </a:ext>
                </a:extLst>
              </p:cNvPr>
              <p:cNvSpPr txBox="1"/>
              <p:nvPr/>
            </p:nvSpPr>
            <p:spPr>
              <a:xfrm>
                <a:off x="1666053" y="2198124"/>
                <a:ext cx="42139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37E162-79E1-6AE7-0284-BE651B497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053" y="2198124"/>
                <a:ext cx="4213923" cy="766077"/>
              </a:xfrm>
              <a:prstGeom prst="rect">
                <a:avLst/>
              </a:prstGeom>
              <a:blipFill>
                <a:blip r:embed="rId4"/>
                <a:stretch>
                  <a:fillRect l="-2168" r="-231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EC0D69-64D0-A71F-EEC5-592B6B955C70}"/>
                  </a:ext>
                </a:extLst>
              </p:cNvPr>
              <p:cNvSpPr txBox="1"/>
              <p:nvPr/>
            </p:nvSpPr>
            <p:spPr>
              <a:xfrm>
                <a:off x="1666053" y="2870589"/>
                <a:ext cx="23851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EC0D69-64D0-A71F-EEC5-592B6B955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053" y="2870589"/>
                <a:ext cx="2385124" cy="766077"/>
              </a:xfrm>
              <a:prstGeom prst="rect">
                <a:avLst/>
              </a:prstGeom>
              <a:blipFill>
                <a:blip r:embed="rId5"/>
                <a:stretch>
                  <a:fillRect l="-3827" r="-40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9E5D29-6AE8-6F64-0ECC-394128FE0286}"/>
                  </a:ext>
                </a:extLst>
              </p:cNvPr>
              <p:cNvSpPr txBox="1"/>
              <p:nvPr/>
            </p:nvSpPr>
            <p:spPr>
              <a:xfrm>
                <a:off x="1666053" y="3543054"/>
                <a:ext cx="22803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9E5D29-6AE8-6F64-0ECC-394128FE0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053" y="3543054"/>
                <a:ext cx="2280349" cy="769062"/>
              </a:xfrm>
              <a:prstGeom prst="rect">
                <a:avLst/>
              </a:prstGeom>
              <a:blipFill>
                <a:blip r:embed="rId6"/>
                <a:stretch>
                  <a:fillRect l="-4011" r="-4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BA2797-1EF7-DC0B-5BB3-167AA694B5C9}"/>
                  </a:ext>
                </a:extLst>
              </p:cNvPr>
              <p:cNvSpPr txBox="1"/>
              <p:nvPr/>
            </p:nvSpPr>
            <p:spPr>
              <a:xfrm>
                <a:off x="1666053" y="4218505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BA2797-1EF7-DC0B-5BB3-167AA694B5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053" y="4218505"/>
                <a:ext cx="1294512" cy="730136"/>
              </a:xfrm>
              <a:prstGeom prst="rect">
                <a:avLst/>
              </a:prstGeom>
              <a:blipFill>
                <a:blip r:embed="rId7"/>
                <a:stretch>
                  <a:fillRect l="-7042" r="-7512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51" name="yt_shape_11251"/>
              <p:cNvSpPr txBox="1"/>
              <p:nvPr/>
            </p:nvSpPr>
            <p:spPr>
              <a:xfrm>
                <a:off x="540000" y="900000"/>
                <a:ext cx="9060173" cy="1808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119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51" name="yt_shape_11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60173" cy="1808637"/>
              </a:xfrm>
              <a:prstGeom prst="rect">
                <a:avLst/>
              </a:prstGeom>
              <a:blipFill>
                <a:blip r:embed="rId2"/>
                <a:stretch>
                  <a:fillRect l="-2086" t="-3041" r="-1077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CC745E-20AA-E641-08E9-4276113AE3AE}"/>
                  </a:ext>
                </a:extLst>
              </p:cNvPr>
              <p:cNvSpPr txBox="1"/>
              <p:nvPr/>
            </p:nvSpPr>
            <p:spPr>
              <a:xfrm>
                <a:off x="4155214" y="1196752"/>
                <a:ext cx="115462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119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CC745E-20AA-E641-08E9-4276113AE3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214" y="1196752"/>
                <a:ext cx="1154621" cy="768490"/>
              </a:xfrm>
              <a:prstGeom prst="rect">
                <a:avLst/>
              </a:prstGeom>
              <a:blipFill>
                <a:blip r:embed="rId3"/>
                <a:stretch>
                  <a:fillRect l="-846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B46EB27-1441-CF5A-F5EF-30F8B5CBDE52}"/>
              </a:ext>
            </a:extLst>
          </p:cNvPr>
          <p:cNvCxnSpPr/>
          <p:nvPr/>
        </p:nvCxnSpPr>
        <p:spPr>
          <a:xfrm>
            <a:off x="3940425" y="1937486"/>
            <a:ext cx="127939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F9296A8-0094-9057-8B55-CFD066BC3296}"/>
              </a:ext>
            </a:extLst>
          </p:cNvPr>
          <p:cNvSpPr txBox="1"/>
          <p:nvPr/>
        </p:nvSpPr>
        <p:spPr>
          <a:xfrm>
            <a:off x="7898539" y="2003560"/>
            <a:ext cx="1551687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9" name="yt_shape_11179"/>
              <p:cNvSpPr txBox="1"/>
              <p:nvPr/>
            </p:nvSpPr>
            <p:spPr>
              <a:xfrm>
                <a:off x="540000" y="900000"/>
                <a:ext cx="7437934" cy="2538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指出下列变化中所运用的运算律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79" name="yt_shape_11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37934" cy="2538259"/>
              </a:xfrm>
              <a:prstGeom prst="rect">
                <a:avLst/>
              </a:prstGeom>
              <a:blipFill>
                <a:blip r:embed="rId2"/>
                <a:stretch>
                  <a:fillRect l="-2541" t="-2163" r="-1557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11F4C7-218E-F69C-9F88-C2BB20AFBC94}"/>
              </a:ext>
            </a:extLst>
          </p:cNvPr>
          <p:cNvSpPr txBox="1"/>
          <p:nvPr/>
        </p:nvSpPr>
        <p:spPr>
          <a:xfrm>
            <a:off x="7547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8647DE-558C-0AA9-B0BD-1E8EC9B54C64}"/>
              </a:ext>
            </a:extLst>
          </p:cNvPr>
          <p:cNvSpPr txBox="1"/>
          <p:nvPr/>
        </p:nvSpPr>
        <p:spPr>
          <a:xfrm>
            <a:off x="754789" y="295885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5" name="yt_shape_1118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有理数乘法运算律的应用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6" name="yt_shape_11186"/>
              <p:cNvSpPr txBox="1"/>
              <p:nvPr/>
            </p:nvSpPr>
            <p:spPr>
              <a:xfrm>
                <a:off x="540000" y="1389434"/>
                <a:ext cx="583012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186" name="yt_shape_1118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830122" cy="642163"/>
              </a:xfrm>
              <a:prstGeom prst="rect">
                <a:avLst/>
              </a:prstGeom>
              <a:blipFill>
                <a:blip r:embed="rId2"/>
                <a:stretch>
                  <a:fillRect l="-3243" r="-21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88" name="yt_table_11188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263089"/>
                  </p:ext>
                </p:extLst>
              </p:nvPr>
            </p:nvGraphicFramePr>
            <p:xfrm>
              <a:off x="540056" y="2082385"/>
              <a:ext cx="8505191" cy="67297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188" name="yt_table_11188" descr="{&quot;rangeId&quot;:5,&quot;type&quot;:&quot;Option&quot;}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263089"/>
                  </p:ext>
                </p:extLst>
              </p:nvPr>
            </p:nvGraphicFramePr>
            <p:xfrm>
              <a:off x="540056" y="2082385"/>
              <a:ext cx="8505191" cy="634175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634175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4577" r="-626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396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89" name="yt_shape_11189"/>
          <p:cNvSpPr txBox="1"/>
          <p:nvPr/>
        </p:nvSpPr>
        <p:spPr>
          <a:xfrm>
            <a:off x="540000" y="2767208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90" name="yt_table_11190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051605"/>
                  </p:ext>
                </p:extLst>
              </p:nvPr>
            </p:nvGraphicFramePr>
            <p:xfrm>
              <a:off x="540056" y="3246511"/>
              <a:ext cx="9847263" cy="2296859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190" name="yt_table_11190" descr="{&quot;rangeId&quot;:6,&quot;type&quot;:&quot;Option&quot;}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051605"/>
                  </p:ext>
                </p:extLst>
              </p:nvPr>
            </p:nvGraphicFramePr>
            <p:xfrm>
              <a:off x="540056" y="3246511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5000" b="-1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75000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082393">
            <a:extLst>
              <a:ext uri="{FF2B5EF4-FFF2-40B4-BE49-F238E27FC236}">
                <a16:creationId xmlns:a16="http://schemas.microsoft.com/office/drawing/2014/main" id="{66857257-D7BE-96DA-4E87-5A1093046F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808FE8-FCD0-E7A5-1BBC-5E253B4F4FC2}"/>
              </a:ext>
            </a:extLst>
          </p:cNvPr>
          <p:cNvSpPr txBox="1"/>
          <p:nvPr/>
        </p:nvSpPr>
        <p:spPr>
          <a:xfrm>
            <a:off x="5393464" y="1342628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566B80-1B18-5CF5-5145-3CAE7B5885B1}"/>
              </a:ext>
            </a:extLst>
          </p:cNvPr>
          <p:cNvSpPr txBox="1"/>
          <p:nvPr/>
        </p:nvSpPr>
        <p:spPr>
          <a:xfrm>
            <a:off x="4183789" y="2720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000" y="900000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在运用分配律计算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下列变形后计算最简便的是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2" name="yt_table_1119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077721"/>
              </p:ext>
            </p:extLst>
          </p:nvPr>
        </p:nvGraphicFramePr>
        <p:xfrm>
          <a:off x="540056" y="1379303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4653E58-64B0-9EDE-625D-B0A37E1B0473}"/>
              </a:ext>
            </a:extLst>
          </p:cNvPr>
          <p:cNvSpPr txBox="1"/>
          <p:nvPr/>
        </p:nvSpPr>
        <p:spPr>
          <a:xfrm>
            <a:off x="10279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4" name="yt_shape_11194"/>
          <p:cNvSpPr txBox="1"/>
          <p:nvPr/>
        </p:nvSpPr>
        <p:spPr>
          <a:xfrm>
            <a:off x="540000" y="900000"/>
            <a:ext cx="795089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479F96-01FC-EDD1-7997-8B17F80C1C2C}"/>
              </a:ext>
            </a:extLst>
          </p:cNvPr>
          <p:cNvSpPr txBox="1"/>
          <p:nvPr/>
        </p:nvSpPr>
        <p:spPr>
          <a:xfrm>
            <a:off x="449989" y="180417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446379-FD18-DD8C-30CD-CD08B9232214}"/>
              </a:ext>
            </a:extLst>
          </p:cNvPr>
          <p:cNvSpPr txBox="1"/>
          <p:nvPr/>
        </p:nvSpPr>
        <p:spPr>
          <a:xfrm>
            <a:off x="1613690" y="227965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EE8D6B-67E6-7A5E-C389-0D1F0992EA85}"/>
              </a:ext>
            </a:extLst>
          </p:cNvPr>
          <p:cNvSpPr txBox="1"/>
          <p:nvPr/>
        </p:nvSpPr>
        <p:spPr>
          <a:xfrm>
            <a:off x="1613690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AC5C84-0A2F-5D4E-7B47-62C8E3BED5FE}"/>
              </a:ext>
            </a:extLst>
          </p:cNvPr>
          <p:cNvSpPr txBox="1"/>
          <p:nvPr/>
        </p:nvSpPr>
        <p:spPr>
          <a:xfrm>
            <a:off x="449989" y="3706122"/>
            <a:ext cx="805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B61A74-1527-0D81-AD5D-BB45FEB13FF1}"/>
              </a:ext>
            </a:extLst>
          </p:cNvPr>
          <p:cNvSpPr txBox="1"/>
          <p:nvPr/>
        </p:nvSpPr>
        <p:spPr>
          <a:xfrm>
            <a:off x="1643778" y="418161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1AE19D-514E-4926-AC82-CBDCE1FF7CB6}"/>
              </a:ext>
            </a:extLst>
          </p:cNvPr>
          <p:cNvSpPr txBox="1"/>
          <p:nvPr/>
        </p:nvSpPr>
        <p:spPr>
          <a:xfrm>
            <a:off x="1643778" y="465709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9" name="yt_shape_11199"/>
              <p:cNvSpPr txBox="1"/>
              <p:nvPr/>
            </p:nvSpPr>
            <p:spPr>
              <a:xfrm>
                <a:off x="540000" y="900000"/>
                <a:ext cx="7223131" cy="4792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99" name="yt_shape_11199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23131" cy="4792851"/>
              </a:xfrm>
              <a:prstGeom prst="rect">
                <a:avLst/>
              </a:prstGeom>
              <a:blipFill>
                <a:blip r:embed="rId2"/>
                <a:stretch>
                  <a:fillRect l="-2618" r="-1605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CC3567-D718-9090-56CE-D5ADC283FDDE}"/>
                  </a:ext>
                </a:extLst>
              </p:cNvPr>
              <p:cNvSpPr txBox="1"/>
              <p:nvPr/>
            </p:nvSpPr>
            <p:spPr>
              <a:xfrm>
                <a:off x="449989" y="1527120"/>
                <a:ext cx="5247386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1ACC3567-D718-9090-56CE-D5ADC283FD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120"/>
                <a:ext cx="5247386" cy="767537"/>
              </a:xfrm>
              <a:prstGeom prst="rect">
                <a:avLst/>
              </a:prstGeom>
              <a:blipFill>
                <a:blip r:embed="rId3"/>
                <a:stretch>
                  <a:fillRect l="-1858" r="-174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8F4C18A-211B-838D-AE03-731B2499C872}"/>
              </a:ext>
            </a:extLst>
          </p:cNvPr>
          <p:cNvSpPr txBox="1"/>
          <p:nvPr/>
        </p:nvSpPr>
        <p:spPr>
          <a:xfrm>
            <a:off x="1710850" y="220104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7F3CDC-1AC3-62E7-F3A0-A936B055CE51}"/>
              </a:ext>
            </a:extLst>
          </p:cNvPr>
          <p:cNvSpPr txBox="1"/>
          <p:nvPr/>
        </p:nvSpPr>
        <p:spPr>
          <a:xfrm>
            <a:off x="1710850" y="267653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33FCAC-6F5A-2425-5A47-C96928208B3F}"/>
                  </a:ext>
                </a:extLst>
              </p:cNvPr>
              <p:cNvSpPr txBox="1"/>
              <p:nvPr/>
            </p:nvSpPr>
            <p:spPr>
              <a:xfrm>
                <a:off x="449989" y="3826455"/>
                <a:ext cx="56125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2933FCAC-6F5A-2425-5A47-C96928208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6455"/>
                <a:ext cx="5612511" cy="768045"/>
              </a:xfrm>
              <a:prstGeom prst="rect">
                <a:avLst/>
              </a:prstGeom>
              <a:blipFill>
                <a:blip r:embed="rId4"/>
                <a:stretch>
                  <a:fillRect l="-1737" r="-17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F6E69A-D9A9-C080-C6B2-95C7F9BC9D3F}"/>
                  </a:ext>
                </a:extLst>
              </p:cNvPr>
              <p:cNvSpPr txBox="1"/>
              <p:nvPr/>
            </p:nvSpPr>
            <p:spPr>
              <a:xfrm>
                <a:off x="1654841" y="4500888"/>
                <a:ext cx="22089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F6E69A-D9A9-C080-C6B2-95C7F9BC9D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841" y="4500888"/>
                <a:ext cx="2208911" cy="768046"/>
              </a:xfrm>
              <a:prstGeom prst="rect">
                <a:avLst/>
              </a:prstGeom>
              <a:blipFill>
                <a:blip r:embed="rId5"/>
                <a:stretch>
                  <a:fillRect l="-4132" r="-440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E35C22F-B41F-F2DE-F5EF-829B85DB2326}"/>
              </a:ext>
            </a:extLst>
          </p:cNvPr>
          <p:cNvSpPr txBox="1"/>
          <p:nvPr/>
        </p:nvSpPr>
        <p:spPr>
          <a:xfrm>
            <a:off x="1654841" y="5175322"/>
            <a:ext cx="12355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7" name="yt_shape_11207"/>
              <p:cNvSpPr txBox="1"/>
              <p:nvPr/>
            </p:nvSpPr>
            <p:spPr>
              <a:xfrm>
                <a:off x="540000" y="900000"/>
                <a:ext cx="5044651" cy="27664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应用分配律漏乘而出错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07" name="yt_shape_11207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44651" cy="2766463"/>
              </a:xfrm>
              <a:prstGeom prst="rect">
                <a:avLst/>
              </a:prstGeom>
              <a:blipFill>
                <a:blip r:embed="rId2"/>
                <a:stretch>
                  <a:fillRect l="-3748" t="-1987" r="-2660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666942-A92F-0FE7-3010-D3EA1F6F672A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517594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pageBreak': True}">
                <a:extLst>
                  <a:ext uri="{FF2B5EF4-FFF2-40B4-BE49-F238E27FC236}">
                    <a16:creationId xmlns:a16="http://schemas.microsoft.com/office/drawing/2014/main" id="{0C666942-A92F-0FE7-3010-D3EA1F6F67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5175948" cy="775792"/>
              </a:xfrm>
              <a:prstGeom prst="rect">
                <a:avLst/>
              </a:prstGeom>
              <a:blipFill>
                <a:blip r:embed="rId3"/>
                <a:stretch>
                  <a:fillRect l="-1885" r="-17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A5186AE-250D-1D52-1CB5-9C968E47467D}"/>
              </a:ext>
            </a:extLst>
          </p:cNvPr>
          <p:cNvSpPr txBox="1"/>
          <p:nvPr/>
        </p:nvSpPr>
        <p:spPr>
          <a:xfrm>
            <a:off x="1694082" y="269304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DFACB3-B3BF-F1CD-E642-A51F7328A331}"/>
              </a:ext>
            </a:extLst>
          </p:cNvPr>
          <p:cNvSpPr txBox="1"/>
          <p:nvPr/>
        </p:nvSpPr>
        <p:spPr>
          <a:xfrm>
            <a:off x="1694082" y="316853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3" name="yt_shape_1121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12" name="yt_image_11212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5" name="yt_shape_11215"/>
          <p:cNvSpPr txBox="1"/>
          <p:nvPr/>
        </p:nvSpPr>
        <p:spPr>
          <a:xfrm>
            <a:off x="540000" y="1482165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6" name="yt_table_112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58810"/>
              </p:ext>
            </p:extLst>
          </p:nvPr>
        </p:nvGraphicFramePr>
        <p:xfrm>
          <a:off x="540056" y="1961468"/>
          <a:ext cx="6367463" cy="1901952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9702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19602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4C83DCD-166C-2624-5844-71023F4F5C00}"/>
              </a:ext>
            </a:extLst>
          </p:cNvPr>
          <p:cNvSpPr txBox="1"/>
          <p:nvPr/>
        </p:nvSpPr>
        <p:spPr>
          <a:xfrm>
            <a:off x="7841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8" name="yt_shape_11218"/>
              <p:cNvSpPr txBox="1"/>
              <p:nvPr/>
            </p:nvSpPr>
            <p:spPr>
              <a:xfrm>
                <a:off x="540000" y="900000"/>
                <a:ext cx="5212966" cy="2013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×2022+2022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×2023+2023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×2024+2024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18" name="yt_shape_11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12966" cy="2013243"/>
              </a:xfrm>
              <a:prstGeom prst="rect">
                <a:avLst/>
              </a:prstGeom>
              <a:blipFill>
                <a:blip r:embed="rId2"/>
                <a:stretch>
                  <a:fillRect l="-3626" r="-2573" b="-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A65F79-E1E7-928E-15C8-C7635C06C52C}"/>
              </a:ext>
            </a:extLst>
          </p:cNvPr>
          <p:cNvSpPr txBox="1"/>
          <p:nvPr/>
        </p:nvSpPr>
        <p:spPr>
          <a:xfrm>
            <a:off x="5002939" y="2204093"/>
            <a:ext cx="637286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763</Words>
  <Application>Microsoft Office PowerPoint</Application>
  <PresentationFormat>宽屏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,isEnd</vt:lpstr>
      <vt:lpstr>_⨹_1_09af2</vt:lpstr>
      <vt:lpstr>_⨹_13_f40ac</vt:lpstr>
      <vt:lpstr>_⨹_17_36d77</vt:lpstr>
      <vt:lpstr>_⨹_4_3760c</vt:lpstr>
      <vt:lpstr>_⨹_5_f2389</vt:lpstr>
      <vt:lpstr>_⨹_8_c357a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