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4" r:id="rId7"/>
    <p:sldId id="309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1" name="yt_shape_13381"/>
          <p:cNvSpPr txBox="1"/>
          <p:nvPr/>
        </p:nvSpPr>
        <p:spPr>
          <a:xfrm>
            <a:off x="540000" y="900000"/>
            <a:ext cx="4465966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FC8C16-5AB2-0F9E-288A-70DA2BC9AF7C}"/>
              </a:ext>
            </a:extLst>
          </p:cNvPr>
          <p:cNvSpPr txBox="1"/>
          <p:nvPr/>
        </p:nvSpPr>
        <p:spPr>
          <a:xfrm>
            <a:off x="449989" y="180417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2E215C-67E6-DA34-A0E7-69018621C40D}"/>
              </a:ext>
            </a:extLst>
          </p:cNvPr>
          <p:cNvSpPr txBox="1"/>
          <p:nvPr/>
        </p:nvSpPr>
        <p:spPr>
          <a:xfrm>
            <a:off x="449989" y="227965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6805F-A4C1-BBD1-AFC7-C30E94271F39}"/>
              </a:ext>
            </a:extLst>
          </p:cNvPr>
          <p:cNvSpPr txBox="1"/>
          <p:nvPr/>
        </p:nvSpPr>
        <p:spPr>
          <a:xfrm>
            <a:off x="449989" y="2755146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76F5A3-572D-6AF1-91EB-ED2EBD1EDF32}"/>
              </a:ext>
            </a:extLst>
          </p:cNvPr>
          <p:cNvSpPr txBox="1"/>
          <p:nvPr/>
        </p:nvSpPr>
        <p:spPr>
          <a:xfrm>
            <a:off x="449989" y="370612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89FCF9-56D4-7777-3252-F4C8E37A76B0}"/>
              </a:ext>
            </a:extLst>
          </p:cNvPr>
          <p:cNvSpPr txBox="1"/>
          <p:nvPr/>
        </p:nvSpPr>
        <p:spPr>
          <a:xfrm>
            <a:off x="449989" y="418161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97E5EB-0E09-F9D2-BBE8-C778EFB74A22}"/>
              </a:ext>
            </a:extLst>
          </p:cNvPr>
          <p:cNvSpPr txBox="1"/>
          <p:nvPr/>
        </p:nvSpPr>
        <p:spPr>
          <a:xfrm>
            <a:off x="449989" y="4657098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D31A71-3021-EC53-91ED-BCB1FC43B301}"/>
              </a:ext>
            </a:extLst>
          </p:cNvPr>
          <p:cNvSpPr txBox="1"/>
          <p:nvPr/>
        </p:nvSpPr>
        <p:spPr>
          <a:xfrm>
            <a:off x="449989" y="5132586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6" name="yt_shape_13386"/>
              <p:cNvSpPr txBox="1"/>
              <p:nvPr/>
            </p:nvSpPr>
            <p:spPr>
              <a:xfrm>
                <a:off x="540000" y="900000"/>
                <a:ext cx="7776168" cy="2549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6" name="yt_shape_13386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76168" cy="2549929"/>
              </a:xfrm>
              <a:prstGeom prst="rect">
                <a:avLst/>
              </a:prstGeom>
              <a:blipFill>
                <a:blip r:embed="rId2"/>
                <a:stretch>
                  <a:fillRect l="-2431" r="-1412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0BAB01-A467-B52A-CF40-F967331CCB5A}"/>
              </a:ext>
            </a:extLst>
          </p:cNvPr>
          <p:cNvSpPr txBox="1"/>
          <p:nvPr/>
        </p:nvSpPr>
        <p:spPr>
          <a:xfrm>
            <a:off x="449989" y="1527628"/>
            <a:ext cx="788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10939F-BDDA-0CD2-1BFF-0D1403807397}"/>
              </a:ext>
            </a:extLst>
          </p:cNvPr>
          <p:cNvSpPr txBox="1"/>
          <p:nvPr/>
        </p:nvSpPr>
        <p:spPr>
          <a:xfrm>
            <a:off x="449989" y="2003116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FE6906-04F8-5D93-2BF5-443B22C61C7F}"/>
              </a:ext>
            </a:extLst>
          </p:cNvPr>
          <p:cNvSpPr txBox="1"/>
          <p:nvPr/>
        </p:nvSpPr>
        <p:spPr>
          <a:xfrm>
            <a:off x="449989" y="2478604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BF227F-0B86-3432-9351-987B01AB8F4B}"/>
              </a:ext>
            </a:extLst>
          </p:cNvPr>
          <p:cNvSpPr txBox="1"/>
          <p:nvPr/>
        </p:nvSpPr>
        <p:spPr>
          <a:xfrm>
            <a:off x="449989" y="2954092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9" name="yt_shape_13389"/>
              <p:cNvSpPr txBox="1"/>
              <p:nvPr/>
            </p:nvSpPr>
            <p:spPr>
              <a:xfrm>
                <a:off x="540000" y="900000"/>
                <a:ext cx="7930056" cy="31919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9" name="yt_shape_13389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0056" cy="3191964"/>
              </a:xfrm>
              <a:prstGeom prst="rect">
                <a:avLst/>
              </a:prstGeom>
              <a:blipFill>
                <a:blip r:embed="rId2"/>
                <a:stretch>
                  <a:fillRect l="-2385" r="-1385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981855-591B-DCB3-FD6B-E5F1C09AFC66}"/>
              </a:ext>
            </a:extLst>
          </p:cNvPr>
          <p:cNvSpPr txBox="1"/>
          <p:nvPr/>
        </p:nvSpPr>
        <p:spPr>
          <a:xfrm>
            <a:off x="449989" y="1687965"/>
            <a:ext cx="803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A95A0D-B395-DC37-E27C-C1365BC0284A}"/>
              </a:ext>
            </a:extLst>
          </p:cNvPr>
          <p:cNvSpPr txBox="1"/>
          <p:nvPr/>
        </p:nvSpPr>
        <p:spPr>
          <a:xfrm>
            <a:off x="449989" y="2163453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190ED9-746B-45D7-F03E-F5749909DD16}"/>
              </a:ext>
            </a:extLst>
          </p:cNvPr>
          <p:cNvSpPr txBox="1"/>
          <p:nvPr/>
        </p:nvSpPr>
        <p:spPr>
          <a:xfrm>
            <a:off x="449989" y="2638941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B883D1-DF96-7AB9-E820-89472566A834}"/>
              </a:ext>
            </a:extLst>
          </p:cNvPr>
          <p:cNvSpPr txBox="1"/>
          <p:nvPr/>
        </p:nvSpPr>
        <p:spPr>
          <a:xfrm>
            <a:off x="449989" y="3114429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ECB67A-21CB-E165-F7E4-AB64C0A11E12}"/>
              </a:ext>
            </a:extLst>
          </p:cNvPr>
          <p:cNvSpPr txBox="1"/>
          <p:nvPr/>
        </p:nvSpPr>
        <p:spPr>
          <a:xfrm>
            <a:off x="449989" y="3589917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92" name="yt_shape_13392"/>
              <p:cNvSpPr txBox="1"/>
              <p:nvPr/>
            </p:nvSpPr>
            <p:spPr>
              <a:xfrm>
                <a:off x="540000" y="900000"/>
                <a:ext cx="6312626" cy="3251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92" name="yt_shape_13392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12626" cy="3251659"/>
              </a:xfrm>
              <a:prstGeom prst="rect">
                <a:avLst/>
              </a:prstGeom>
              <a:blipFill>
                <a:blip r:embed="rId2"/>
                <a:stretch>
                  <a:fillRect l="-2995" r="-2029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453F9F-85CB-7A1C-92AA-8298265517F3}"/>
              </a:ext>
            </a:extLst>
          </p:cNvPr>
          <p:cNvSpPr txBox="1"/>
          <p:nvPr/>
        </p:nvSpPr>
        <p:spPr>
          <a:xfrm>
            <a:off x="449989" y="1537788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12842A-ED4E-F94D-CE03-53859B25E72A}"/>
              </a:ext>
            </a:extLst>
          </p:cNvPr>
          <p:cNvSpPr txBox="1"/>
          <p:nvPr/>
        </p:nvSpPr>
        <p:spPr>
          <a:xfrm>
            <a:off x="449989" y="201327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F1435D-F60B-5200-B851-67C94FA8309B}"/>
              </a:ext>
            </a:extLst>
          </p:cNvPr>
          <p:cNvSpPr txBox="1"/>
          <p:nvPr/>
        </p:nvSpPr>
        <p:spPr>
          <a:xfrm>
            <a:off x="449989" y="248876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871AA6-0C01-02A9-3DF3-83FBFF342DFF}"/>
              </a:ext>
            </a:extLst>
          </p:cNvPr>
          <p:cNvSpPr txBox="1"/>
          <p:nvPr/>
        </p:nvSpPr>
        <p:spPr>
          <a:xfrm>
            <a:off x="449989" y="2964252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E38065-9E5B-C6DD-7012-54C83A0B370C}"/>
                  </a:ext>
                </a:extLst>
              </p:cNvPr>
              <p:cNvSpPr txBox="1"/>
              <p:nvPr/>
            </p:nvSpPr>
            <p:spPr>
              <a:xfrm>
                <a:off x="449989" y="3439740"/>
                <a:ext cx="337731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}">
                <a:extLst>
                  <a:ext uri="{FF2B5EF4-FFF2-40B4-BE49-F238E27FC236}">
                    <a16:creationId xmlns:a16="http://schemas.microsoft.com/office/drawing/2014/main" id="{DEE38065-9E5B-C6DD-7012-54C83A0B37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9740"/>
                <a:ext cx="3377311" cy="727278"/>
              </a:xfrm>
              <a:prstGeom prst="rect">
                <a:avLst/>
              </a:prstGeom>
              <a:blipFill>
                <a:blip r:embed="rId3"/>
                <a:stretch>
                  <a:fillRect l="-2888" r="-270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96" name="yt_shape_13396"/>
              <p:cNvSpPr txBox="1"/>
              <p:nvPr/>
            </p:nvSpPr>
            <p:spPr>
              <a:xfrm>
                <a:off x="540119" y="900000"/>
                <a:ext cx="11492915" cy="4599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|−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85c71,isEnd"/>
                  </a:rPr>
                  <a:t>可以有多种不同的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观察此方程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原方程可变形为关于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通过先求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8a72,isEnd"/>
                  </a:rPr>
                  <a:t>从而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96" name="yt_shape_133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99464"/>
              </a:xfrm>
              <a:prstGeom prst="rect">
                <a:avLst/>
              </a:prstGeom>
              <a:blipFill>
                <a:blip r:embed="rId2"/>
                <a:stretch>
                  <a:fillRect l="-1645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685436-A82B-8B32-F02E-D8172A298C88}"/>
              </a:ext>
            </a:extLst>
          </p:cNvPr>
          <p:cNvSpPr txBox="1"/>
          <p:nvPr/>
        </p:nvSpPr>
        <p:spPr>
          <a:xfrm>
            <a:off x="450108" y="1655390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37EF17-727D-141A-6577-6B1ED776A9C7}"/>
              </a:ext>
            </a:extLst>
          </p:cNvPr>
          <p:cNvSpPr txBox="1"/>
          <p:nvPr/>
        </p:nvSpPr>
        <p:spPr>
          <a:xfrm>
            <a:off x="450108" y="2130878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A8D4AD-B780-EA2B-29D5-A4ADD29E1C1E}"/>
              </a:ext>
            </a:extLst>
          </p:cNvPr>
          <p:cNvSpPr txBox="1"/>
          <p:nvPr/>
        </p:nvSpPr>
        <p:spPr>
          <a:xfrm>
            <a:off x="450108" y="260636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02C106-86A3-AB4D-2F5B-BBCA32BF40E2}"/>
              </a:ext>
            </a:extLst>
          </p:cNvPr>
          <p:cNvSpPr txBox="1"/>
          <p:nvPr/>
        </p:nvSpPr>
        <p:spPr>
          <a:xfrm>
            <a:off x="450108" y="3081854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BA2BD1-89E4-6ABA-C5C8-A646B37F394C}"/>
              </a:ext>
            </a:extLst>
          </p:cNvPr>
          <p:cNvSpPr txBox="1"/>
          <p:nvPr/>
        </p:nvSpPr>
        <p:spPr>
          <a:xfrm>
            <a:off x="5709496" y="4480571"/>
            <a:ext cx="269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A15A3D-6921-8CA0-B5CC-9A94B80C8195}"/>
              </a:ext>
            </a:extLst>
          </p:cNvPr>
          <p:cNvSpPr txBox="1"/>
          <p:nvPr/>
        </p:nvSpPr>
        <p:spPr>
          <a:xfrm>
            <a:off x="1899496" y="4983806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1" name="yt_shape_13401"/>
              <p:cNvSpPr txBox="1"/>
              <p:nvPr/>
            </p:nvSpPr>
            <p:spPr>
              <a:xfrm>
                <a:off x="540000" y="900000"/>
                <a:ext cx="10956526" cy="5400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利用上述方法解方程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则原方程可变形为关于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1" name="yt_shape_13401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56526" cy="5400325"/>
              </a:xfrm>
              <a:prstGeom prst="rect">
                <a:avLst/>
              </a:prstGeom>
              <a:blipFill>
                <a:blip r:embed="rId2"/>
                <a:stretch>
                  <a:fillRect l="-1725" r="-723" b="-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0DE3F6-F772-D670-1DD9-A08917C80814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110306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则原方程可变形为关于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}">
                <a:extLst>
                  <a:ext uri="{FF2B5EF4-FFF2-40B4-BE49-F238E27FC236}">
                    <a16:creationId xmlns:a16="http://schemas.microsoft.com/office/drawing/2014/main" id="{630DE3F6-F772-D670-1DD9-A08917C80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11030648" cy="767474"/>
              </a:xfrm>
              <a:prstGeom prst="rect">
                <a:avLst/>
              </a:prstGeom>
              <a:blipFill>
                <a:blip r:embed="rId3"/>
                <a:stretch>
                  <a:fillRect l="-884" r="-8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803990-18F1-8D81-ECAE-5A06DCBEFC4E}"/>
                  </a:ext>
                </a:extLst>
              </p:cNvPr>
              <p:cNvSpPr txBox="1"/>
              <p:nvPr/>
            </p:nvSpPr>
            <p:spPr>
              <a:xfrm>
                <a:off x="449989" y="2200918"/>
                <a:ext cx="48060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}">
                <a:extLst>
                  <a:ext uri="{FF2B5EF4-FFF2-40B4-BE49-F238E27FC236}">
                    <a16:creationId xmlns:a16="http://schemas.microsoft.com/office/drawing/2014/main" id="{CD803990-18F1-8D81-ECAE-5A06DCBEF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4806061" cy="767474"/>
              </a:xfrm>
              <a:prstGeom prst="rect">
                <a:avLst/>
              </a:prstGeom>
              <a:blipFill>
                <a:blip r:embed="rId4"/>
                <a:stretch>
                  <a:fillRect l="-2030" r="-2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1B8495-3181-C1FA-F1AE-5F537D83DD4F}"/>
                  </a:ext>
                </a:extLst>
              </p:cNvPr>
              <p:cNvSpPr txBox="1"/>
              <p:nvPr/>
            </p:nvSpPr>
            <p:spPr>
              <a:xfrm>
                <a:off x="449989" y="2874780"/>
                <a:ext cx="48060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AA1B8495-3181-C1FA-F1AE-5F537D83D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780"/>
                <a:ext cx="4806061" cy="767474"/>
              </a:xfrm>
              <a:prstGeom prst="rect">
                <a:avLst/>
              </a:prstGeom>
              <a:blipFill>
                <a:blip r:embed="rId5"/>
                <a:stretch>
                  <a:fillRect l="-2030" r="-20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91005B-10C6-1DD9-9F28-F90124A4B180}"/>
                  </a:ext>
                </a:extLst>
              </p:cNvPr>
              <p:cNvSpPr txBox="1"/>
              <p:nvPr/>
            </p:nvSpPr>
            <p:spPr>
              <a:xfrm>
                <a:off x="449989" y="3548642"/>
                <a:ext cx="3634486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7791005B-10C6-1DD9-9F28-F90124A4B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8642"/>
                <a:ext cx="3634486" cy="766331"/>
              </a:xfrm>
              <a:prstGeom prst="rect">
                <a:avLst/>
              </a:prstGeom>
              <a:blipFill>
                <a:blip r:embed="rId6"/>
                <a:stretch>
                  <a:fillRect l="-2685" r="-2685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31CCC4-A9A9-6531-107F-E5B4E215BCB8}"/>
                  </a:ext>
                </a:extLst>
              </p:cNvPr>
              <p:cNvSpPr txBox="1"/>
              <p:nvPr/>
            </p:nvSpPr>
            <p:spPr>
              <a:xfrm>
                <a:off x="449989" y="4221361"/>
                <a:ext cx="33773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}">
                <a:extLst>
                  <a:ext uri="{FF2B5EF4-FFF2-40B4-BE49-F238E27FC236}">
                    <a16:creationId xmlns:a16="http://schemas.microsoft.com/office/drawing/2014/main" id="{8E31CCC4-A9A9-6531-107F-E5B4E215B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1361"/>
                <a:ext cx="3377311" cy="766839"/>
              </a:xfrm>
              <a:prstGeom prst="rect">
                <a:avLst/>
              </a:prstGeom>
              <a:blipFill>
                <a:blip r:embed="rId7"/>
                <a:stretch>
                  <a:fillRect l="-2888" r="-27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2A59AF-5158-55CC-A7BC-CC0C679D3AB0}"/>
                  </a:ext>
                </a:extLst>
              </p:cNvPr>
              <p:cNvSpPr txBox="1"/>
              <p:nvPr/>
            </p:nvSpPr>
            <p:spPr>
              <a:xfrm>
                <a:off x="449989" y="4894588"/>
                <a:ext cx="24629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}">
                <a:extLst>
                  <a:ext uri="{FF2B5EF4-FFF2-40B4-BE49-F238E27FC236}">
                    <a16:creationId xmlns:a16="http://schemas.microsoft.com/office/drawing/2014/main" id="{572A59AF-5158-55CC-A7BC-CC0C679D3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4588"/>
                <a:ext cx="2462911" cy="766839"/>
              </a:xfrm>
              <a:prstGeom prst="rect">
                <a:avLst/>
              </a:prstGeom>
              <a:blipFill>
                <a:blip r:embed="rId8"/>
                <a:stretch>
                  <a:fillRect l="-3960" r="-37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360AC6-B008-D674-6BB1-DA645C05757D}"/>
                  </a:ext>
                </a:extLst>
              </p:cNvPr>
              <p:cNvSpPr txBox="1"/>
              <p:nvPr/>
            </p:nvSpPr>
            <p:spPr>
              <a:xfrm>
                <a:off x="449989" y="5567815"/>
                <a:ext cx="1700911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0}">
                <a:extLst>
                  <a:ext uri="{FF2B5EF4-FFF2-40B4-BE49-F238E27FC236}">
                    <a16:creationId xmlns:a16="http://schemas.microsoft.com/office/drawing/2014/main" id="{AA360AC6-B008-D674-6BB1-DA645C0575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67815"/>
                <a:ext cx="1700911" cy="727088"/>
              </a:xfrm>
              <a:prstGeom prst="rect">
                <a:avLst/>
              </a:prstGeom>
              <a:blipFill>
                <a:blip r:embed="rId9"/>
                <a:stretch>
                  <a:fillRect l="-5735" r="-53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</Words>
  <Application>Microsoft Office PowerPoint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,isEnd</vt:lpstr>
      <vt:lpstr>_⨹_2_28a72,isEnd</vt:lpstr>
      <vt:lpstr>_⨹_8_85c71,isEnd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5</cp:revision>
  <dcterms:created xsi:type="dcterms:W3CDTF">2024-07-22T14:01:11Z</dcterms:created>
  <dcterms:modified xsi:type="dcterms:W3CDTF">2024-07-23T15:42:13Z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