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3009900"/>
            <a:ext cx="72675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4891900"/>
            <a:ext cx="323809" cy="40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2130" y="4940935"/>
            <a:ext cx="2319020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004945"/>
            <a:ext cx="68719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9870" y="4940935"/>
            <a:ext cx="546100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4645" y="5876925"/>
            <a:ext cx="481266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88820"/>
            <a:ext cx="833691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465" y="2971800"/>
            <a:ext cx="66630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465" y="3860800"/>
            <a:ext cx="553783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564765"/>
            <a:ext cx="90519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95" y="3500755"/>
            <a:ext cx="808926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355" y="4580890"/>
            <a:ext cx="626808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980440"/>
            <a:ext cx="813752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1916430"/>
            <a:ext cx="856869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3291840"/>
            <a:ext cx="9499600" cy="19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7715" y="5516880"/>
            <a:ext cx="639191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  <p:bldP spid="3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23620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132965"/>
            <a:ext cx="453771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573145"/>
            <a:ext cx="335026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5013325"/>
            <a:ext cx="993775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269624"/>
            <a:ext cx="390476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345" y="1124585"/>
            <a:ext cx="1025525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615" y="2853055"/>
            <a:ext cx="796417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2537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5325" y="3794125"/>
            <a:ext cx="56356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4653280"/>
            <a:ext cx="10023475" cy="17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9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100285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2204720"/>
            <a:ext cx="129984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464560"/>
            <a:ext cx="33794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277360"/>
            <a:ext cx="94576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2058670"/>
            <a:ext cx="659384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56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268730"/>
            <a:ext cx="1036066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3333750"/>
            <a:ext cx="981583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4653280"/>
            <a:ext cx="972693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8545"/>
            <a:ext cx="719836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36140"/>
            <a:ext cx="852551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519381"/>
            <a:ext cx="2552380" cy="47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220845"/>
            <a:ext cx="879475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970" y="1281873"/>
            <a:ext cx="355128" cy="3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307158"/>
            <a:ext cx="438095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183245"/>
            <a:ext cx="380952" cy="4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239237"/>
            <a:ext cx="352380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7407" y="5272055"/>
            <a:ext cx="311118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2924810"/>
            <a:ext cx="324802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4940935"/>
            <a:ext cx="144081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4229928"/>
            <a:ext cx="819047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