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08" r:id="rId6"/>
    <p:sldId id="316" r:id="rId7"/>
    <p:sldId id="310" r:id="rId8"/>
    <p:sldId id="317" r:id="rId9"/>
    <p:sldId id="311" r:id="rId10"/>
    <p:sldId id="318" r:id="rId11"/>
    <p:sldId id="313" r:id="rId12"/>
    <p:sldId id="315" r:id="rId13"/>
    <p:sldId id="319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67" y="33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4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0" name="yt_shape_14360"/>
          <p:cNvSpPr txBox="1"/>
          <p:nvPr/>
        </p:nvSpPr>
        <p:spPr>
          <a:xfrm>
            <a:off x="540000" y="900000"/>
            <a:ext cx="252473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直接计算</a:t>
            </a:r>
          </a:p>
        </p:txBody>
      </p:sp>
      <p:sp>
        <p:nvSpPr>
          <p:cNvPr id="14361" name="yt_shape_14361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0a79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362" name="yt_image_14362">
            <a:extLst>
              <a:ext uri="">
                <a16:creationId xmlns:m="http://schemas.openxmlformats.org/officeDocument/2006/math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7209" y="2501233"/>
            <a:ext cx="3497580" cy="27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64" name="yt_shape_14364"/>
              <p:cNvSpPr txBox="1"/>
              <p:nvPr/>
            </p:nvSpPr>
            <p:spPr>
              <a:xfrm>
                <a:off x="540000" y="2825137"/>
                <a:ext cx="6253315" cy="1586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是线段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22cm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364" name="yt_shape_14364" descr="{&quot;rangeId&quot;: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25137"/>
                <a:ext cx="6253315" cy="1586653"/>
              </a:xfrm>
              <a:prstGeom prst="rect">
                <a:avLst/>
              </a:prstGeom>
              <a:blipFill>
                <a:blip r:embed="rId3"/>
                <a:stretch>
                  <a:fillRect l="-3024" t="-3065" r="-1854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1657559757">
            <a:extLst>
              <a:ext uri="{FF2B5EF4-FFF2-40B4-BE49-F238E27FC236}">
                <a16:creationId xmlns:a16="http://schemas.microsoft.com/office/drawing/2014/main" id="{05270879-E928-EDE5-6E57-C9AE3D3061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D3D71DE-E75E-2DD1-52A9-0ADDF1A47073}"/>
              </a:ext>
            </a:extLst>
          </p:cNvPr>
          <p:cNvSpPr txBox="1"/>
          <p:nvPr/>
        </p:nvSpPr>
        <p:spPr>
          <a:xfrm>
            <a:off x="449989" y="2778331"/>
            <a:ext cx="6372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FB7B947-FA87-9786-267B-E2FF2B3FB122}"/>
                  </a:ext>
                </a:extLst>
              </p:cNvPr>
              <p:cNvSpPr txBox="1"/>
              <p:nvPr/>
            </p:nvSpPr>
            <p:spPr>
              <a:xfrm>
                <a:off x="449989" y="3253819"/>
                <a:ext cx="3513645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11cm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2, 'mathAnswerShape': 1}">
                <a:extLst>
                  <a:ext uri="{FF2B5EF4-FFF2-40B4-BE49-F238E27FC236}">
                    <a16:creationId xmlns:a16="http://schemas.microsoft.com/office/drawing/2014/main" id="{5FB7B947-FA87-9786-267B-E2FF2B3FB1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53819"/>
                <a:ext cx="3513645" cy="765061"/>
              </a:xfrm>
              <a:prstGeom prst="rect">
                <a:avLst/>
              </a:prstGeom>
              <a:blipFill>
                <a:blip r:embed="rId5"/>
                <a:stretch>
                  <a:fillRect l="-2778" r="-2431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014E54A-29CF-ADB4-FC48-2DA30A0C1151}"/>
              </a:ext>
            </a:extLst>
          </p:cNvPr>
          <p:cNvSpPr txBox="1"/>
          <p:nvPr/>
        </p:nvSpPr>
        <p:spPr>
          <a:xfrm>
            <a:off x="449989" y="3925268"/>
            <a:ext cx="570280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16" name="yt_shape_14416"/>
          <p:cNvSpPr txBox="1"/>
          <p:nvPr/>
        </p:nvSpPr>
        <p:spPr>
          <a:xfrm>
            <a:off x="540000" y="900000"/>
            <a:ext cx="314028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数形结合思想</a:t>
            </a:r>
          </a:p>
        </p:txBody>
      </p:sp>
      <p:sp>
        <p:nvSpPr>
          <p:cNvPr id="14417" name="yt_shape_14417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是数轴上的两点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e671"/>
              </a:rPr>
              <a:t>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沿数轴向右运动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速度为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418" name="yt_image_1441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92954" y="2501233"/>
            <a:ext cx="3006090" cy="251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20" name="yt_shape_14420"/>
          <p:cNvSpPr txBox="1"/>
          <p:nvPr/>
        </p:nvSpPr>
        <p:spPr>
          <a:xfrm>
            <a:off x="540000" y="2803425"/>
            <a:ext cx="53620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4421" name="yt_shape_14421"/>
          <p:cNvSpPr txBox="1"/>
          <p:nvPr/>
        </p:nvSpPr>
        <p:spPr>
          <a:xfrm>
            <a:off x="540000" y="3282728"/>
            <a:ext cx="61411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657560020">
            <a:extLst>
              <a:ext uri="{FF2B5EF4-FFF2-40B4-BE49-F238E27FC236}">
                <a16:creationId xmlns:a16="http://schemas.microsoft.com/office/drawing/2014/main" id="{B5341CEB-7E24-29E5-DC1E-077C9E07FF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FEB6A03-46EA-BDD9-8943-8143F491A0FD}"/>
              </a:ext>
            </a:extLst>
          </p:cNvPr>
          <p:cNvSpPr txBox="1"/>
          <p:nvPr/>
        </p:nvSpPr>
        <p:spPr>
          <a:xfrm>
            <a:off x="4540977" y="2756619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E7796C-B0E2-BE2D-993A-4F4D60B25226}"/>
              </a:ext>
            </a:extLst>
          </p:cNvPr>
          <p:cNvSpPr txBox="1"/>
          <p:nvPr/>
        </p:nvSpPr>
        <p:spPr>
          <a:xfrm>
            <a:off x="3016977" y="3235922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22" name="yt_shape_14422"/>
          <p:cNvSpPr txBox="1"/>
          <p:nvPr/>
        </p:nvSpPr>
        <p:spPr>
          <a:xfrm>
            <a:off x="540119" y="900000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两点对应的有理数分别为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552b,isEnd"/>
              </a:rPr>
              <a:t>个单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位长度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秒的速度沿数轴正方向运动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同时从原点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03f8,isEnd"/>
              </a:rPr>
              <a:t>秒的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速度沿数轴正方向运动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设运动时间为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4426" name="yt_image_14426" title="H_19.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2418542"/>
            <a:ext cx="2786634" cy="251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28" name="yt_shape_14428"/>
          <p:cNvSpPr txBox="1"/>
          <p:nvPr/>
        </p:nvSpPr>
        <p:spPr>
          <a:xfrm>
            <a:off x="540119" y="3501008"/>
            <a:ext cx="11492915" cy="168353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b5ab0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350" b="0" i="0" u="none" spc="20110">
                <a:solidFill>
                  <a:srgbClr val="1EE3CF"/>
                </a:solidFill>
                <a:effectLst/>
                <a:latin typeface="Times New Roman" pitchFamily="14"/>
                <a:ea typeface="宋体" pitchFamily="14"/>
              </a:rPr>
              <a:t> </a:t>
            </a:r>
          </a:p>
        </p:txBody>
      </p:sp>
      <p:pic>
        <p:nvPicPr>
          <p:cNvPr id="14432" name="yt_image_14432" title="H_15.662992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3871" y="5112183"/>
            <a:ext cx="2594610" cy="19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35" name="yt_shape_14435"/>
          <p:cNvSpPr txBox="1"/>
          <p:nvPr/>
        </p:nvSpPr>
        <p:spPr>
          <a:xfrm>
            <a:off x="540000" y="5568177"/>
            <a:ext cx="86145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此时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0EFF2D1-781E-D12A-1F53-527460E60AE6}"/>
              </a:ext>
            </a:extLst>
          </p:cNvPr>
          <p:cNvSpPr txBox="1"/>
          <p:nvPr/>
        </p:nvSpPr>
        <p:spPr>
          <a:xfrm>
            <a:off x="1526433" y="2755146"/>
            <a:ext cx="1121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2B961C0-FD94-05CB-4A17-E39A461FA82B}"/>
              </a:ext>
            </a:extLst>
          </p:cNvPr>
          <p:cNvSpPr txBox="1"/>
          <p:nvPr/>
        </p:nvSpPr>
        <p:spPr>
          <a:xfrm>
            <a:off x="3883871" y="2755146"/>
            <a:ext cx="1426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46A3D80-A60F-2597-D558-A8C97E697241}"/>
              </a:ext>
            </a:extLst>
          </p:cNvPr>
          <p:cNvSpPr txBox="1"/>
          <p:nvPr/>
        </p:nvSpPr>
        <p:spPr>
          <a:xfrm>
            <a:off x="450108" y="3929690"/>
            <a:ext cx="11254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b5ab0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99FA7CE-42A2-508A-254C-E8EF7971851B}"/>
              </a:ext>
            </a:extLst>
          </p:cNvPr>
          <p:cNvSpPr txBox="1"/>
          <p:nvPr/>
        </p:nvSpPr>
        <p:spPr>
          <a:xfrm>
            <a:off x="450108" y="4405178"/>
            <a:ext cx="4350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082D6AA-E36F-43B9-83F0-C67B650AF52B}"/>
              </a:ext>
            </a:extLst>
          </p:cNvPr>
          <p:cNvSpPr txBox="1"/>
          <p:nvPr/>
        </p:nvSpPr>
        <p:spPr>
          <a:xfrm>
            <a:off x="449989" y="5521371"/>
            <a:ext cx="87113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36" name="yt_shape_14436"/>
              <p:cNvSpPr txBox="1"/>
              <p:nvPr/>
            </p:nvSpPr>
            <p:spPr>
              <a:xfrm>
                <a:off x="540119" y="900000"/>
                <a:ext cx="11492915" cy="27447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｜＝｜（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｜＝｜（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6e417"/>
                  </a:rPr>
                  <a:t>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36" name="yt_shape_14436" descr="{&quot;rangeId&quot;:1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744790"/>
              </a:xfrm>
              <a:prstGeom prst="rect">
                <a:avLst/>
              </a:prstGeom>
              <a:blipFill>
                <a:blip r:embed="rId2"/>
                <a:stretch>
                  <a:fillRect l="-1645" b="-6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40" name="yt_image_14440" title="H_19.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2304" y="2569231"/>
            <a:ext cx="2786634" cy="251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30C6E89-23C1-E5D0-7D07-12F3D95A59DE}"/>
              </a:ext>
            </a:extLst>
          </p:cNvPr>
          <p:cNvSpPr txBox="1"/>
          <p:nvPr/>
        </p:nvSpPr>
        <p:spPr>
          <a:xfrm>
            <a:off x="450108" y="1524643"/>
            <a:ext cx="11051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PQ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OQ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｜＝｜（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OQ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｜＝｜（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6e417"/>
              </a:rPr>
              <a:t>｜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B24B5F1-67F7-C402-52F3-0B222F1BF49E}"/>
              </a:ext>
            </a:extLst>
          </p:cNvPr>
          <p:cNvSpPr txBox="1"/>
          <p:nvPr/>
        </p:nvSpPr>
        <p:spPr>
          <a:xfrm>
            <a:off x="450108" y="2000131"/>
            <a:ext cx="2035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7A67C21-1CC4-5BD1-0B17-67B3BC2D66D1}"/>
                  </a:ext>
                </a:extLst>
              </p:cNvPr>
              <p:cNvSpPr txBox="1"/>
              <p:nvPr/>
            </p:nvSpPr>
            <p:spPr>
              <a:xfrm>
                <a:off x="450108" y="2475619"/>
                <a:ext cx="54664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PQ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9}">
                <a:extLst>
                  <a:ext uri="{FF2B5EF4-FFF2-40B4-BE49-F238E27FC236}">
                    <a16:creationId xmlns:a16="http://schemas.microsoft.com/office/drawing/2014/main" id="{D7A67C21-1CC4-5BD1-0B17-67B3BC2D66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75619"/>
                <a:ext cx="5466461" cy="765061"/>
              </a:xfrm>
              <a:prstGeom prst="rect">
                <a:avLst/>
              </a:prstGeom>
              <a:blipFill>
                <a:blip r:embed="rId4"/>
                <a:stretch>
                  <a:fillRect l="-1784" r="-167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D9AE5F8-46EB-B376-6CEF-B28E9596F3E0}"/>
              </a:ext>
            </a:extLst>
          </p:cNvPr>
          <p:cNvSpPr txBox="1"/>
          <p:nvPr/>
        </p:nvSpPr>
        <p:spPr>
          <a:xfrm>
            <a:off x="450108" y="3147068"/>
            <a:ext cx="3282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6" name="yt_shape_14366"/>
          <p:cNvSpPr txBox="1"/>
          <p:nvPr/>
        </p:nvSpPr>
        <p:spPr>
          <a:xfrm>
            <a:off x="540000" y="900000"/>
            <a:ext cx="252473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方程思想</a:t>
            </a:r>
          </a:p>
        </p:txBody>
      </p:sp>
      <p:sp>
        <p:nvSpPr>
          <p:cNvPr id="14367" name="yt_shape_14367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7797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368" name="yt_image_14368">
            <a:extLst>
              <a:ext uri="">
                <a16:creationId xmlns:m="http://schemas.openxmlformats.org/officeDocument/2006/math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38658" y="2298081"/>
            <a:ext cx="3408426" cy="268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70" name="yt_shape_14370"/>
              <p:cNvSpPr txBox="1"/>
              <p:nvPr/>
            </p:nvSpPr>
            <p:spPr>
              <a:xfrm>
                <a:off x="497379" y="2345496"/>
                <a:ext cx="7125349" cy="27592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4370" name="yt_shape_143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2345496"/>
                <a:ext cx="7125349" cy="2759282"/>
              </a:xfrm>
              <a:prstGeom prst="rect">
                <a:avLst/>
              </a:prstGeom>
              <a:blipFill>
                <a:blip r:embed="rId3"/>
                <a:stretch>
                  <a:fillRect l="-2654" t="-1991" r="-1712" b="-28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372" name="yt_shape_14372"/>
          <p:cNvSpPr txBox="1"/>
          <p:nvPr/>
        </p:nvSpPr>
        <p:spPr>
          <a:xfrm>
            <a:off x="497379" y="5155566"/>
            <a:ext cx="362759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1657559818">
            <a:extLst>
              <a:ext uri="{FF2B5EF4-FFF2-40B4-BE49-F238E27FC236}">
                <a16:creationId xmlns:a16="http://schemas.microsoft.com/office/drawing/2014/main" id="{93A6508E-E446-80D6-E20D-B8D543EBBE2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5A191A6-4840-65BD-9F69-271AA6B063F6}"/>
              </a:ext>
            </a:extLst>
          </p:cNvPr>
          <p:cNvSpPr txBox="1"/>
          <p:nvPr/>
        </p:nvSpPr>
        <p:spPr>
          <a:xfrm>
            <a:off x="407368" y="2298690"/>
            <a:ext cx="7236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E6CBBF-2991-494B-CA76-EB4CA9AB3805}"/>
              </a:ext>
            </a:extLst>
          </p:cNvPr>
          <p:cNvSpPr txBox="1"/>
          <p:nvPr/>
        </p:nvSpPr>
        <p:spPr>
          <a:xfrm>
            <a:off x="407368" y="2774178"/>
            <a:ext cx="3096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AC0DF7F-8C43-FCE8-0964-E73240C2D2C2}"/>
                  </a:ext>
                </a:extLst>
              </p:cNvPr>
              <p:cNvSpPr txBox="1"/>
              <p:nvPr/>
            </p:nvSpPr>
            <p:spPr>
              <a:xfrm>
                <a:off x="407368" y="3249666"/>
                <a:ext cx="413296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AC0DF7F-8C43-FCE8-0964-E73240C2D2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249666"/>
                <a:ext cx="4132961" cy="766077"/>
              </a:xfrm>
              <a:prstGeom prst="rect">
                <a:avLst/>
              </a:prstGeom>
              <a:blipFill>
                <a:blip r:embed="rId5"/>
                <a:stretch>
                  <a:fillRect l="-2360" r="-221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0D47A13-FC20-CEA7-B3BF-9536E68CCEA2}"/>
              </a:ext>
            </a:extLst>
          </p:cNvPr>
          <p:cNvSpPr txBox="1"/>
          <p:nvPr/>
        </p:nvSpPr>
        <p:spPr>
          <a:xfrm>
            <a:off x="407368" y="3922131"/>
            <a:ext cx="3174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05598B8-31B1-26CA-F79F-C200CEC84F44}"/>
                  </a:ext>
                </a:extLst>
              </p:cNvPr>
              <p:cNvSpPr txBox="1"/>
              <p:nvPr/>
            </p:nvSpPr>
            <p:spPr>
              <a:xfrm>
                <a:off x="407368" y="4397619"/>
                <a:ext cx="279787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05598B8-31B1-26CA-F79F-C200CEC84F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397619"/>
                <a:ext cx="2797874" cy="727279"/>
              </a:xfrm>
              <a:prstGeom prst="rect">
                <a:avLst/>
              </a:prstGeom>
              <a:blipFill>
                <a:blip r:embed="rId6"/>
                <a:stretch>
                  <a:fillRect l="-3486" r="-3268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A72D789C-F4E7-B345-AB4D-65C393212964}"/>
              </a:ext>
            </a:extLst>
          </p:cNvPr>
          <p:cNvSpPr txBox="1"/>
          <p:nvPr/>
        </p:nvSpPr>
        <p:spPr>
          <a:xfrm>
            <a:off x="407368" y="5108760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2DDBE1A-4ED4-A976-EA45-D7629F02B36E}"/>
              </a:ext>
            </a:extLst>
          </p:cNvPr>
          <p:cNvSpPr txBox="1"/>
          <p:nvPr/>
        </p:nvSpPr>
        <p:spPr>
          <a:xfrm>
            <a:off x="407368" y="5584249"/>
            <a:ext cx="37725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73" name="yt_shape_14373"/>
              <p:cNvSpPr txBox="1"/>
              <p:nvPr/>
            </p:nvSpPr>
            <p:spPr>
              <a:xfrm>
                <a:off x="540119" y="900000"/>
                <a:ext cx="11492915" cy="11089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的公共部分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5f6df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之间的距离是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73" name="yt_shape_14373" descr="{&quot;rangeId&quot;:5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08958"/>
              </a:xfrm>
              <a:prstGeom prst="rect">
                <a:avLst/>
              </a:prstGeom>
              <a:blipFill>
                <a:blip r:embed="rId2"/>
                <a:stretch>
                  <a:fillRect l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375" name="yt_image_14375" title="H_23.7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5470" y="2212110"/>
            <a:ext cx="3901059" cy="30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77" name="yt_shape_14377"/>
              <p:cNvSpPr txBox="1"/>
              <p:nvPr/>
            </p:nvSpPr>
            <p:spPr>
              <a:xfrm>
                <a:off x="540000" y="2564583"/>
                <a:ext cx="8422177" cy="35071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77" name="yt_shape_14377" descr="{&quot;rangeId&quot;: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4583"/>
                <a:ext cx="8422177" cy="3507179"/>
              </a:xfrm>
              <a:prstGeom prst="rect">
                <a:avLst/>
              </a:prstGeom>
              <a:blipFill>
                <a:blip r:embed="rId4"/>
                <a:stretch>
                  <a:fillRect l="-2245" t="-1565" r="-1086" b="-4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CD1F819-FD96-7876-A074-EDC8C9326175}"/>
              </a:ext>
            </a:extLst>
          </p:cNvPr>
          <p:cNvSpPr txBox="1"/>
          <p:nvPr/>
        </p:nvSpPr>
        <p:spPr>
          <a:xfrm>
            <a:off x="449989" y="2517777"/>
            <a:ext cx="85208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8D8EEE-EAC9-538B-4A92-9083425668FC}"/>
              </a:ext>
            </a:extLst>
          </p:cNvPr>
          <p:cNvSpPr txBox="1"/>
          <p:nvPr/>
        </p:nvSpPr>
        <p:spPr>
          <a:xfrm>
            <a:off x="449989" y="2993265"/>
            <a:ext cx="5385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DDA6FA3-1DAE-E7E2-B803-8EEDCCF55221}"/>
                  </a:ext>
                </a:extLst>
              </p:cNvPr>
              <p:cNvSpPr txBox="1"/>
              <p:nvPr/>
            </p:nvSpPr>
            <p:spPr>
              <a:xfrm>
                <a:off x="449989" y="3468753"/>
                <a:ext cx="656818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5, 'mathAnswerShape': 1}">
                <a:extLst>
                  <a:ext uri="{FF2B5EF4-FFF2-40B4-BE49-F238E27FC236}">
                    <a16:creationId xmlns:a16="http://schemas.microsoft.com/office/drawing/2014/main" id="{FDDA6FA3-1DAE-E7E2-B803-8EEDCCF552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68753"/>
                <a:ext cx="6568187" cy="765061"/>
              </a:xfrm>
              <a:prstGeom prst="rect">
                <a:avLst/>
              </a:prstGeom>
              <a:blipFill>
                <a:blip r:embed="rId5"/>
                <a:stretch>
                  <a:fillRect l="-1486" r="-130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F17A670-18FE-2FE4-EB1C-DE1F13034D34}"/>
              </a:ext>
            </a:extLst>
          </p:cNvPr>
          <p:cNvSpPr txBox="1"/>
          <p:nvPr/>
        </p:nvSpPr>
        <p:spPr>
          <a:xfrm>
            <a:off x="449989" y="4140202"/>
            <a:ext cx="8098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DAD1957-2C92-99A5-2C5C-407C62E669CD}"/>
              </a:ext>
            </a:extLst>
          </p:cNvPr>
          <p:cNvSpPr txBox="1"/>
          <p:nvPr/>
        </p:nvSpPr>
        <p:spPr>
          <a:xfrm>
            <a:off x="449989" y="4615690"/>
            <a:ext cx="2542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7AA86D5-3039-D005-1FB3-57B10D4C5510}"/>
              </a:ext>
            </a:extLst>
          </p:cNvPr>
          <p:cNvSpPr txBox="1"/>
          <p:nvPr/>
        </p:nvSpPr>
        <p:spPr>
          <a:xfrm>
            <a:off x="449989" y="5091178"/>
            <a:ext cx="399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14FB12D-2006-A20C-9161-C84D67640778}"/>
              </a:ext>
            </a:extLst>
          </p:cNvPr>
          <p:cNvSpPr txBox="1"/>
          <p:nvPr/>
        </p:nvSpPr>
        <p:spPr>
          <a:xfrm>
            <a:off x="449989" y="5566666"/>
            <a:ext cx="4194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16cm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9" name="yt_shape_14379"/>
          <p:cNvSpPr txBox="1"/>
          <p:nvPr/>
        </p:nvSpPr>
        <p:spPr>
          <a:xfrm>
            <a:off x="540000" y="900000"/>
            <a:ext cx="314028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分类讨论思想</a:t>
            </a:r>
          </a:p>
        </p:txBody>
      </p:sp>
      <p:sp>
        <p:nvSpPr>
          <p:cNvPr id="14380" name="yt_shape_14380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上有一点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6de5"/>
              </a:rPr>
              <a:t>的中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请先画出符合题意的图形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再解答该问题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381" name="yt_shape_14381"/>
              <p:cNvSpPr txBox="1"/>
              <p:nvPr/>
            </p:nvSpPr>
            <p:spPr>
              <a:xfrm>
                <a:off x="540000" y="2348869"/>
                <a:ext cx="5501506" cy="2546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在线段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上时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381" name="yt_shape_14381" descr="{&quot;rangeId&quot;:2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48869"/>
                <a:ext cx="5501506" cy="2546916"/>
              </a:xfrm>
              <a:prstGeom prst="rect">
                <a:avLst/>
              </a:prstGeom>
              <a:blipFill>
                <a:blip r:embed="rId2"/>
                <a:stretch>
                  <a:fillRect l="-3437" t="-1914" r="-2217" b="-6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384" name="yt_shape_14384"/>
          <p:cNvSpPr txBox="1"/>
          <p:nvPr/>
        </p:nvSpPr>
        <p:spPr>
          <a:xfrm>
            <a:off x="540000" y="5098937"/>
            <a:ext cx="3647217" cy="123367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850" b="0" i="0" u="none" spc="-6850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</a:rPr>
              <a:t> </a:t>
            </a:r>
            <a:r>
              <a:rPr lang="en-US" altLang="zh-CN" sz="6850" b="0" i="0" u="none" spc="26728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</a:rPr>
              <a:t> </a:t>
            </a:r>
          </a:p>
        </p:txBody>
      </p:sp>
      <p:pic>
        <p:nvPicPr>
          <p:cNvPr id="14383" name="yt_image_14383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b="53560"/>
          <a:stretch/>
        </p:blipFill>
        <p:spPr bwMode="auto">
          <a:xfrm>
            <a:off x="7075761" y="2695540"/>
            <a:ext cx="3609594" cy="634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657559883">
            <a:extLst>
              <a:ext uri="{FF2B5EF4-FFF2-40B4-BE49-F238E27FC236}">
                <a16:creationId xmlns:a16="http://schemas.microsoft.com/office/drawing/2014/main" id="{FC1976D1-8254-75B4-6CA0-2D97CAAB32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7A24E57-7323-82CB-D9B6-B8021BFA8CB7}"/>
              </a:ext>
            </a:extLst>
          </p:cNvPr>
          <p:cNvSpPr txBox="1"/>
          <p:nvPr/>
        </p:nvSpPr>
        <p:spPr>
          <a:xfrm>
            <a:off x="449989" y="2302063"/>
            <a:ext cx="5212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在线段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6C28D51-7773-BD49-9C1F-073239C13B7E}"/>
              </a:ext>
            </a:extLst>
          </p:cNvPr>
          <p:cNvSpPr txBox="1"/>
          <p:nvPr/>
        </p:nvSpPr>
        <p:spPr>
          <a:xfrm>
            <a:off x="497614" y="2777551"/>
            <a:ext cx="4682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BF7AF99-BCEF-C6A6-ECD9-FB74D4F107F0}"/>
              </a:ext>
            </a:extLst>
          </p:cNvPr>
          <p:cNvSpPr txBox="1"/>
          <p:nvPr/>
        </p:nvSpPr>
        <p:spPr>
          <a:xfrm>
            <a:off x="449989" y="3253039"/>
            <a:ext cx="3147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0A34E7D-D324-DB76-F78A-75C2AFE146D2}"/>
                  </a:ext>
                </a:extLst>
              </p:cNvPr>
              <p:cNvSpPr txBox="1"/>
              <p:nvPr/>
            </p:nvSpPr>
            <p:spPr>
              <a:xfrm>
                <a:off x="449989" y="3728527"/>
                <a:ext cx="50362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6" name="文本框 5" descr="{'rangeId': 23, 'mathAnswerShape': 1}">
                <a:extLst>
                  <a:ext uri="{FF2B5EF4-FFF2-40B4-BE49-F238E27FC236}">
                    <a16:creationId xmlns:a16="http://schemas.microsoft.com/office/drawing/2014/main" id="{C0A34E7D-D324-DB76-F78A-75C2AFE146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28527"/>
                <a:ext cx="5036248" cy="765061"/>
              </a:xfrm>
              <a:prstGeom prst="rect">
                <a:avLst/>
              </a:prstGeom>
              <a:blipFill>
                <a:blip r:embed="rId5"/>
                <a:stretch>
                  <a:fillRect l="-1937" r="-157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4241F1A9-B9FC-E633-40BD-AB7DB3C79F92}"/>
              </a:ext>
            </a:extLst>
          </p:cNvPr>
          <p:cNvSpPr txBox="1"/>
          <p:nvPr/>
        </p:nvSpPr>
        <p:spPr>
          <a:xfrm>
            <a:off x="449989" y="4399976"/>
            <a:ext cx="5628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86" name="yt_shape_14386"/>
              <p:cNvSpPr txBox="1"/>
              <p:nvPr/>
            </p:nvSpPr>
            <p:spPr>
              <a:xfrm>
                <a:off x="540000" y="900000"/>
                <a:ext cx="5697072" cy="3027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在线段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的延长线上时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综上可得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线段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的长是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86" name="yt_shape_14386" descr="{&quot;rangeId&quot;:2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697072" cy="3027047"/>
              </a:xfrm>
              <a:prstGeom prst="rect">
                <a:avLst/>
              </a:prstGeom>
              <a:blipFill>
                <a:blip r:embed="rId2"/>
                <a:stretch>
                  <a:fillRect l="-3319" t="-1815" r="-2355" b="-5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93B79C8-3217-9659-DF7A-B1556B1AAD26}"/>
              </a:ext>
            </a:extLst>
          </p:cNvPr>
          <p:cNvSpPr txBox="1"/>
          <p:nvPr/>
        </p:nvSpPr>
        <p:spPr>
          <a:xfrm>
            <a:off x="449989" y="853194"/>
            <a:ext cx="5822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的延长线上时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3479152-FBA2-2BC8-D8BD-D94ADE329849}"/>
              </a:ext>
            </a:extLst>
          </p:cNvPr>
          <p:cNvSpPr txBox="1"/>
          <p:nvPr/>
        </p:nvSpPr>
        <p:spPr>
          <a:xfrm>
            <a:off x="497614" y="1328682"/>
            <a:ext cx="4834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B98E08F-1899-BA14-E9B2-48A173AA6B4B}"/>
              </a:ext>
            </a:extLst>
          </p:cNvPr>
          <p:cNvSpPr txBox="1"/>
          <p:nvPr/>
        </p:nvSpPr>
        <p:spPr>
          <a:xfrm>
            <a:off x="449989" y="1804170"/>
            <a:ext cx="3147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CD866E0-D4D9-4ABF-79A0-F9DBF56A8A28}"/>
                  </a:ext>
                </a:extLst>
              </p:cNvPr>
              <p:cNvSpPr txBox="1"/>
              <p:nvPr/>
            </p:nvSpPr>
            <p:spPr>
              <a:xfrm>
                <a:off x="449989" y="2279658"/>
                <a:ext cx="51886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4, 'mathAnswerShape': 1}">
                <a:extLst>
                  <a:ext uri="{FF2B5EF4-FFF2-40B4-BE49-F238E27FC236}">
                    <a16:creationId xmlns:a16="http://schemas.microsoft.com/office/drawing/2014/main" id="{0CD866E0-D4D9-4ABF-79A0-F9DBF56A8A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9658"/>
                <a:ext cx="5188648" cy="765061"/>
              </a:xfrm>
              <a:prstGeom prst="rect">
                <a:avLst/>
              </a:prstGeom>
              <a:blipFill>
                <a:blip r:embed="rId3"/>
                <a:stretch>
                  <a:fillRect l="-1880" r="-152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BAECFF89-B1CF-7ADD-92E6-6F34FE649ED4}"/>
              </a:ext>
            </a:extLst>
          </p:cNvPr>
          <p:cNvSpPr txBox="1"/>
          <p:nvPr/>
        </p:nvSpPr>
        <p:spPr>
          <a:xfrm>
            <a:off x="449989" y="2951107"/>
            <a:ext cx="5475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4D04C03-ABD0-D3D5-2974-CD871692B4C7}"/>
              </a:ext>
            </a:extLst>
          </p:cNvPr>
          <p:cNvSpPr txBox="1"/>
          <p:nvPr/>
        </p:nvSpPr>
        <p:spPr>
          <a:xfrm>
            <a:off x="449989" y="3426595"/>
            <a:ext cx="5268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综上可得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4383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t="46750"/>
          <a:stretch/>
        </p:blipFill>
        <p:spPr bwMode="auto">
          <a:xfrm>
            <a:off x="7032104" y="1328682"/>
            <a:ext cx="3609594" cy="727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88" name="yt_shape_14388"/>
              <p:cNvSpPr txBox="1"/>
              <p:nvPr/>
            </p:nvSpPr>
            <p:spPr>
              <a:xfrm>
                <a:off x="540119" y="900000"/>
                <a:ext cx="11492915" cy="344363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7d029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根据已知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四点在线段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af80e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1+2+4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88" name="yt_shape_14388" descr="{&quot;rangeId&quot;:20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443635"/>
              </a:xfrm>
              <a:prstGeom prst="rect">
                <a:avLst/>
              </a:prstGeom>
              <a:blipFill>
                <a:blip r:embed="rId2"/>
                <a:stretch>
                  <a:fillRect l="-1645" t="-1593" b="-1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B4448D9-4565-C0A7-6428-A5AC2B58EF5C}"/>
              </a:ext>
            </a:extLst>
          </p:cNvPr>
          <p:cNvSpPr txBox="1"/>
          <p:nvPr/>
        </p:nvSpPr>
        <p:spPr>
          <a:xfrm>
            <a:off x="450108" y="2003116"/>
            <a:ext cx="1062101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根据已知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四点在线段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af80e"/>
              </a:rPr>
              <a:t>＝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03DDFF3-3290-231B-C33C-844D8D278235}"/>
              </a:ext>
            </a:extLst>
          </p:cNvPr>
          <p:cNvSpPr txBox="1"/>
          <p:nvPr/>
        </p:nvSpPr>
        <p:spPr>
          <a:xfrm>
            <a:off x="450108" y="2478604"/>
            <a:ext cx="1129412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CC66D88-2A42-A84F-B5CB-1153A1BCB913}"/>
                  </a:ext>
                </a:extLst>
              </p:cNvPr>
              <p:cNvSpPr txBox="1"/>
              <p:nvPr/>
            </p:nvSpPr>
            <p:spPr>
              <a:xfrm>
                <a:off x="450108" y="2954092"/>
                <a:ext cx="5977636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1+2+4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0, 'hasSerialNum': 1, 'pageBreak': True}">
                <a:extLst>
                  <a:ext uri="{FF2B5EF4-FFF2-40B4-BE49-F238E27FC236}">
                    <a16:creationId xmlns:a16="http://schemas.microsoft.com/office/drawing/2014/main" id="{ACC66D88-2A42-A84F-B5CB-1153A1BCB9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54092"/>
                <a:ext cx="5977636" cy="767474"/>
              </a:xfrm>
              <a:prstGeom prst="rect">
                <a:avLst/>
              </a:prstGeom>
              <a:blipFill>
                <a:blip r:embed="rId5"/>
                <a:stretch>
                  <a:fillRect l="-1633" r="-163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F32F744-F911-FA5B-343B-55B6BB3CC68B}"/>
                  </a:ext>
                </a:extLst>
              </p:cNvPr>
              <p:cNvSpPr txBox="1"/>
              <p:nvPr/>
            </p:nvSpPr>
            <p:spPr>
              <a:xfrm>
                <a:off x="497733" y="3627955"/>
                <a:ext cx="7639748" cy="729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0, 'hasSerialNum': 1, 'pageBreak': True}">
                <a:extLst>
                  <a:ext uri="{FF2B5EF4-FFF2-40B4-BE49-F238E27FC236}">
                    <a16:creationId xmlns:a16="http://schemas.microsoft.com/office/drawing/2014/main" id="{DF32F744-F911-FA5B-343B-55B6BB3CC6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3627955"/>
                <a:ext cx="7639748" cy="729183"/>
              </a:xfrm>
              <a:prstGeom prst="rect">
                <a:avLst/>
              </a:prstGeom>
              <a:blipFill>
                <a:blip r:embed="rId6"/>
                <a:stretch>
                  <a:fillRect l="-1277" r="-1197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397" name="yt_shape_14397"/>
              <p:cNvSpPr txBox="1"/>
              <p:nvPr/>
            </p:nvSpPr>
            <p:spPr>
              <a:xfrm>
                <a:off x="526667" y="2091027"/>
                <a:ext cx="5886227" cy="18027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在线段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上时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综上所述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397" name="yt_shape_143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667" y="2091027"/>
                <a:ext cx="5886227" cy="1802738"/>
              </a:xfrm>
              <a:prstGeom prst="rect">
                <a:avLst/>
              </a:prstGeom>
              <a:blipFill>
                <a:blip r:embed="rId2"/>
                <a:stretch>
                  <a:fillRect l="-3106" t="-2703" r="-2174" b="-4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C5D20CA-5EA6-70C4-70E8-C0777CA5276E}"/>
              </a:ext>
            </a:extLst>
          </p:cNvPr>
          <p:cNvSpPr txBox="1"/>
          <p:nvPr/>
        </p:nvSpPr>
        <p:spPr>
          <a:xfrm>
            <a:off x="436656" y="2044221"/>
            <a:ext cx="6009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E842469-7E15-C4B1-3AD7-C08319A2A76B}"/>
                  </a:ext>
                </a:extLst>
              </p:cNvPr>
              <p:cNvSpPr txBox="1"/>
              <p:nvPr/>
            </p:nvSpPr>
            <p:spPr>
              <a:xfrm>
                <a:off x="484281" y="2519709"/>
                <a:ext cx="546646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E842469-7E15-C4B1-3AD7-C08319A2A7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281" y="2519709"/>
                <a:ext cx="5466461" cy="767474"/>
              </a:xfrm>
              <a:prstGeom prst="rect">
                <a:avLst/>
              </a:prstGeom>
              <a:blipFill>
                <a:blip r:embed="rId3"/>
                <a:stretch>
                  <a:fillRect l="-1672" r="-1784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C7A7FE0-593E-8FDB-D38E-91F97F64F03C}"/>
                  </a:ext>
                </a:extLst>
              </p:cNvPr>
              <p:cNvSpPr txBox="1"/>
              <p:nvPr/>
            </p:nvSpPr>
            <p:spPr>
              <a:xfrm>
                <a:off x="436656" y="3193571"/>
                <a:ext cx="4380611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综上所述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的长为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C7A7FE0-593E-8FDB-D38E-91F97F64F0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656" y="3193571"/>
                <a:ext cx="4380611" cy="729565"/>
              </a:xfrm>
              <a:prstGeom prst="rect">
                <a:avLst/>
              </a:prstGeom>
              <a:blipFill>
                <a:blip r:embed="rId4"/>
                <a:stretch>
                  <a:fillRect l="-2228" r="-2228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4393"/>
          <p:cNvSpPr txBox="1"/>
          <p:nvPr/>
        </p:nvSpPr>
        <p:spPr>
          <a:xfrm>
            <a:off x="283062" y="170760"/>
            <a:ext cx="4032835" cy="60330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350" b="0" i="0" u="none" spc="-3350">
                <a:solidFill>
                  <a:srgbClr val="1EE3CF"/>
                </a:solidFill>
                <a:effectLst/>
                <a:latin typeface="Times New Roman" pitchFamily="34"/>
                <a:ea typeface="宋体" pitchFamily="34"/>
              </a:rPr>
              <a:t> </a:t>
            </a:r>
            <a:r>
              <a:rPr lang="en-US" altLang="zh-CN" sz="3350" b="0" i="0" u="none" spc="30610">
                <a:solidFill>
                  <a:srgbClr val="1EE3CF"/>
                </a:solidFill>
                <a:effectLst/>
                <a:latin typeface="Times New Roman" pitchFamily="34"/>
                <a:ea typeface="宋体" pitchFamily="34"/>
              </a:rPr>
              <a:t> </a:t>
            </a:r>
          </a:p>
        </p:txBody>
      </p:sp>
      <p:pic>
        <p:nvPicPr>
          <p:cNvPr id="7" name="yt_image_14392" title="H_53.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/>
          <a:srcRect r="52673" b="-5773"/>
          <a:stretch/>
        </p:blipFill>
        <p:spPr bwMode="auto">
          <a:xfrm>
            <a:off x="9120336" y="963677"/>
            <a:ext cx="1889008" cy="713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4395"/>
              <p:cNvSpPr txBox="1"/>
              <p:nvPr/>
            </p:nvSpPr>
            <p:spPr>
              <a:xfrm>
                <a:off x="283062" y="895769"/>
                <a:ext cx="7732886" cy="11222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在线段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的反向延长线上时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8" name="yt_shape_143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062" y="895769"/>
                <a:ext cx="7732886" cy="1122295"/>
              </a:xfrm>
              <a:prstGeom prst="rect">
                <a:avLst/>
              </a:prstGeom>
              <a:blipFill>
                <a:blip r:embed="rId6"/>
                <a:stretch>
                  <a:fillRect l="-2364" t="-4891" r="-1418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12567C99-8F95-6345-FECC-A8F1D2B34B34}"/>
              </a:ext>
            </a:extLst>
          </p:cNvPr>
          <p:cNvSpPr txBox="1"/>
          <p:nvPr/>
        </p:nvSpPr>
        <p:spPr>
          <a:xfrm>
            <a:off x="407368" y="836712"/>
            <a:ext cx="78381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在线段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的反向延长线上时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0E892C4-08DC-0484-82ED-84F1FAF93BE6}"/>
                  </a:ext>
                </a:extLst>
              </p:cNvPr>
              <p:cNvSpPr txBox="1"/>
              <p:nvPr/>
            </p:nvSpPr>
            <p:spPr>
              <a:xfrm>
                <a:off x="454993" y="1312200"/>
                <a:ext cx="5618861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0E892C4-08DC-0484-82ED-84F1FAF93B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993" y="1312200"/>
                <a:ext cx="5618861" cy="729565"/>
              </a:xfrm>
              <a:prstGeom prst="rect">
                <a:avLst/>
              </a:prstGeom>
              <a:blipFill>
                <a:blip r:embed="rId7"/>
                <a:stretch>
                  <a:fillRect l="-1737" r="-1737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yt_image_14392" title="H_53.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/>
          <a:srcRect l="52319" b="1726"/>
          <a:stretch/>
        </p:blipFill>
        <p:spPr bwMode="auto">
          <a:xfrm>
            <a:off x="8760296" y="2240711"/>
            <a:ext cx="1903124" cy="662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9" grpId="0" build="allAtOnce"/>
      <p:bldP spid="1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9" name="yt_shape_14399"/>
          <p:cNvSpPr txBox="1"/>
          <p:nvPr/>
        </p:nvSpPr>
        <p:spPr>
          <a:xfrm>
            <a:off x="540000" y="900000"/>
            <a:ext cx="252473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整体思想</a:t>
            </a:r>
          </a:p>
        </p:txBody>
      </p:sp>
      <p:sp>
        <p:nvSpPr>
          <p:cNvPr id="14400" name="yt_shape_14400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分别是线段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2ca2"/>
              </a:rPr>
              <a:t> 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401" name="yt_shape_14401"/>
          <p:cNvSpPr txBox="1"/>
          <p:nvPr/>
        </p:nvSpPr>
        <p:spPr>
          <a:xfrm>
            <a:off x="540000" y="2348869"/>
            <a:ext cx="31402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4402"/>
              <p:cNvSpPr txBox="1"/>
              <p:nvPr/>
            </p:nvSpPr>
            <p:spPr>
              <a:xfrm>
                <a:off x="540119" y="2980536"/>
                <a:ext cx="8882879" cy="24750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因为点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分别是线段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OC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OD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OC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OD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bec03"/>
                  </a:rPr>
                  <a:t> 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yt_shape_14402" descr="{&quot;rangeId&quot;:1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80536"/>
                <a:ext cx="8882879" cy="2475037"/>
              </a:xfrm>
              <a:prstGeom prst="rect">
                <a:avLst/>
              </a:prstGeom>
              <a:blipFill>
                <a:blip r:embed="rId2"/>
                <a:stretch>
                  <a:fillRect l="-2128" t="-2217" b="-32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04" name="yt_image_14404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77963" y="2980536"/>
            <a:ext cx="2574036" cy="28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21657559953">
            <a:extLst>
              <a:ext uri="{FF2B5EF4-FFF2-40B4-BE49-F238E27FC236}">
                <a16:creationId xmlns:a16="http://schemas.microsoft.com/office/drawing/2014/main" id="{00B2EABB-1C9A-3EAD-CD2E-E578EF96686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32F7D07-03B4-7118-E44D-7D3A51038340}"/>
              </a:ext>
            </a:extLst>
          </p:cNvPr>
          <p:cNvSpPr txBox="1"/>
          <p:nvPr/>
        </p:nvSpPr>
        <p:spPr>
          <a:xfrm>
            <a:off x="450108" y="2933730"/>
            <a:ext cx="8065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因为点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分别是线段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0D618F9-4932-591B-189E-0B0AD56C2979}"/>
                  </a:ext>
                </a:extLst>
              </p:cNvPr>
              <p:cNvSpPr txBox="1"/>
              <p:nvPr/>
            </p:nvSpPr>
            <p:spPr>
              <a:xfrm>
                <a:off x="450108" y="3409218"/>
                <a:ext cx="49053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OC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OA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OD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OB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5" name="文本框 4" descr="{'rangeId': 10}">
                <a:extLst>
                  <a:ext uri="{FF2B5EF4-FFF2-40B4-BE49-F238E27FC236}">
                    <a16:creationId xmlns:a16="http://schemas.microsoft.com/office/drawing/2014/main" id="{00D618F9-4932-591B-189E-0B0AD56C29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09218"/>
                <a:ext cx="4905311" cy="765061"/>
              </a:xfrm>
              <a:prstGeom prst="rect">
                <a:avLst/>
              </a:prstGeom>
              <a:blipFill>
                <a:blip r:embed="rId5"/>
                <a:stretch>
                  <a:fillRect l="-1988" r="-173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5366554-8478-BEFB-94B1-D7227788467E}"/>
                  </a:ext>
                </a:extLst>
              </p:cNvPr>
              <p:cNvSpPr txBox="1"/>
              <p:nvPr/>
            </p:nvSpPr>
            <p:spPr>
              <a:xfrm>
                <a:off x="450108" y="4246992"/>
                <a:ext cx="868470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CD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OC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OD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OA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OB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OA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OB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pc="15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pc="15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 spc="15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spc="150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i="1" spc="15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i="1" spc="15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spc="15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spc="15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spc="15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1500" b="0" i="1" strike="noStrike" kern="1200" cap="none" spc="15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bec03"/>
                  </a:rPr>
                  <a:t> 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5366554-8478-BEFB-94B1-D722778846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46992"/>
                <a:ext cx="8684704" cy="765061"/>
              </a:xfrm>
              <a:prstGeom prst="rect">
                <a:avLst/>
              </a:prstGeom>
              <a:blipFill>
                <a:blip r:embed="rId6"/>
                <a:stretch>
                  <a:fillRect l="-1124" t="-11200" r="-150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06" name="yt_shape_14406"/>
              <p:cNvSpPr txBox="1"/>
              <p:nvPr/>
            </p:nvSpPr>
            <p:spPr>
              <a:xfrm>
                <a:off x="540119" y="900000"/>
                <a:ext cx="11492915" cy="20792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若题中的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上一点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改为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延长线上一点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43b88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其他条件不变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请你画出图形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画出的图形如图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分别是线段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_⨹_1_952c6"/>
                  </a:rPr>
                  <a:t> 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06" name="yt_shape_14406" descr="{&quot;rangeId&quot;:1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79287"/>
              </a:xfrm>
              <a:prstGeom prst="rect">
                <a:avLst/>
              </a:prstGeom>
              <a:blipFill>
                <a:blip r:embed="rId2"/>
                <a:stretch>
                  <a:fillRect l="-1645" t="-2639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09" name="yt_image_14409" title="H_22.4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8328" y="2741486"/>
            <a:ext cx="2574036" cy="28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12" name="yt_shape_14412"/>
          <p:cNvSpPr txBox="1"/>
          <p:nvPr/>
        </p:nvSpPr>
        <p:spPr>
          <a:xfrm>
            <a:off x="540000" y="3333728"/>
            <a:ext cx="2836418" cy="23410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300" b="0" i="0" u="none" spc="21793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</a:rPr>
              <a:t> </a:t>
            </a:r>
          </a:p>
        </p:txBody>
      </p:sp>
      <p:pic>
        <p:nvPicPr>
          <p:cNvPr id="14411" name="yt_image_14411" title="H_14.70716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7648" y="3223982"/>
            <a:ext cx="2808351" cy="186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414" name="yt_shape_14414"/>
              <p:cNvSpPr txBox="1"/>
              <p:nvPr/>
            </p:nvSpPr>
            <p:spPr>
              <a:xfrm>
                <a:off x="540000" y="3647348"/>
                <a:ext cx="8848576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14" name="yt_shape_14414" descr="{&quot;rangeId&quot;:1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47348"/>
                <a:ext cx="8848576" cy="638893"/>
              </a:xfrm>
              <a:prstGeom prst="rect">
                <a:avLst/>
              </a:prstGeom>
              <a:blipFill>
                <a:blip r:embed="rId5"/>
                <a:stretch>
                  <a:fillRect l="-2136" r="-1103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01CEFF0-A57D-2DB4-13D8-1D30A279AFDA}"/>
              </a:ext>
            </a:extLst>
          </p:cNvPr>
          <p:cNvSpPr txBox="1"/>
          <p:nvPr/>
        </p:nvSpPr>
        <p:spPr>
          <a:xfrm>
            <a:off x="450108" y="1804170"/>
            <a:ext cx="11051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画出的图形如图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分别是线段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952c6"/>
              </a:rPr>
              <a:t> 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E7566F4-9473-7C9A-7FCB-FE8BAB8C9C8F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329158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5}">
                <a:extLst>
                  <a:ext uri="{FF2B5EF4-FFF2-40B4-BE49-F238E27FC236}">
                    <a16:creationId xmlns:a16="http://schemas.microsoft.com/office/drawing/2014/main" id="{AE7566F4-9473-7C9A-7FCB-FE8BAB8C9C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3291586" cy="726326"/>
              </a:xfrm>
              <a:prstGeom prst="rect">
                <a:avLst/>
              </a:prstGeom>
              <a:blipFill>
                <a:blip r:embed="rId6"/>
                <a:stretch>
                  <a:fillRect l="-2963" r="-277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860DAD4-AD7B-4DF8-7EAE-949FE960E947}"/>
                  </a:ext>
                </a:extLst>
              </p:cNvPr>
              <p:cNvSpPr txBox="1"/>
              <p:nvPr/>
            </p:nvSpPr>
            <p:spPr>
              <a:xfrm>
                <a:off x="449989" y="3600542"/>
                <a:ext cx="8943087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5, 'mathAnswerShape': 1}">
                <a:extLst>
                  <a:ext uri="{FF2B5EF4-FFF2-40B4-BE49-F238E27FC236}">
                    <a16:creationId xmlns:a16="http://schemas.microsoft.com/office/drawing/2014/main" id="{0860DAD4-AD7B-4DF8-7EAE-949FE960E9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00542"/>
                <a:ext cx="8943087" cy="726326"/>
              </a:xfrm>
              <a:prstGeom prst="rect">
                <a:avLst/>
              </a:prstGeom>
              <a:blipFill>
                <a:blip r:embed="rId7"/>
                <a:stretch>
                  <a:fillRect l="-1091" r="-1022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1397</Words>
  <Application>Microsoft Office PowerPoint</Application>
  <PresentationFormat>宽屏</PresentationFormat>
  <Paragraphs>130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1" baseType="lpstr">
      <vt:lpstr>,isEnd</vt:lpstr>
      <vt:lpstr>_⨹_1_42ca2</vt:lpstr>
      <vt:lpstr>_⨹_1_43b88</vt:lpstr>
      <vt:lpstr>_⨹_1_5f6df</vt:lpstr>
      <vt:lpstr>_⨹_1_6e417</vt:lpstr>
      <vt:lpstr>_⨹_1_6e671</vt:lpstr>
      <vt:lpstr>_⨹_1_70a79</vt:lpstr>
      <vt:lpstr>_⨹_1_7d029</vt:lpstr>
      <vt:lpstr>_⨹_1_952c6</vt:lpstr>
      <vt:lpstr>_⨹_1_97797</vt:lpstr>
      <vt:lpstr>_⨹_1_af80e</vt:lpstr>
      <vt:lpstr>_⨹_1_b5ab0</vt:lpstr>
      <vt:lpstr>_⨹_1_bec03</vt:lpstr>
      <vt:lpstr>_⨹_2_7552b,isEnd</vt:lpstr>
      <vt:lpstr>_⨹_2_d6de5</vt:lpstr>
      <vt:lpstr>_⨹_2_e03f8,isEnd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12</cp:revision>
  <dcterms:created xsi:type="dcterms:W3CDTF">2024-07-22T14:01:11Z</dcterms:created>
  <dcterms:modified xsi:type="dcterms:W3CDTF">2024-07-23T16:09:35Z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