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2" r:id="rId8"/>
    <p:sldId id="315" r:id="rId9"/>
    <p:sldId id="316" r:id="rId10"/>
    <p:sldId id="318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" name="yt_shape_145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29" name="yt_image_1452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2" name="yt_shape_14532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角的比较</a:t>
            </a:r>
          </a:p>
        </p:txBody>
      </p:sp>
      <p:sp>
        <p:nvSpPr>
          <p:cNvPr id="14533" name="yt_shape_14533"/>
          <p:cNvSpPr txBox="1"/>
          <p:nvPr/>
        </p:nvSpPr>
        <p:spPr>
          <a:xfrm>
            <a:off x="540000" y="1971599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叠合法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正确的是下图中的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34" name="yt_image_1453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5169789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6" name="yt_shape_14536"/>
          <p:cNvSpPr txBox="1"/>
          <p:nvPr/>
        </p:nvSpPr>
        <p:spPr>
          <a:xfrm>
            <a:off x="540000" y="4452739"/>
            <a:ext cx="89832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7" name="yt_table_145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598795"/>
              </p:ext>
            </p:extLst>
          </p:nvPr>
        </p:nvGraphicFramePr>
        <p:xfrm>
          <a:off x="540056" y="4932042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</a:tbl>
          </a:graphicData>
        </a:graphic>
      </p:graphicFrame>
      <p:pic>
        <p:nvPicPr>
          <p:cNvPr id="3" name="yt_shape_1721657580006">
            <a:extLst>
              <a:ext uri="{FF2B5EF4-FFF2-40B4-BE49-F238E27FC236}">
                <a16:creationId xmlns:a16="http://schemas.microsoft.com/office/drawing/2014/main" id="{E45041CB-663B-A57F-969D-05C5715302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1C2700-40F4-552B-60F0-D52C4A31FD19}"/>
              </a:ext>
            </a:extLst>
          </p:cNvPr>
          <p:cNvSpPr txBox="1"/>
          <p:nvPr/>
        </p:nvSpPr>
        <p:spPr>
          <a:xfrm>
            <a:off x="8755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8D0600-80D0-733D-970E-DAE1A74F5BB9}"/>
              </a:ext>
            </a:extLst>
          </p:cNvPr>
          <p:cNvSpPr txBox="1"/>
          <p:nvPr/>
        </p:nvSpPr>
        <p:spPr>
          <a:xfrm>
            <a:off x="8516076" y="44059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9" name="yt_shape_1453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角的和差及运算</a:t>
            </a:r>
          </a:p>
        </p:txBody>
      </p:sp>
      <p:sp>
        <p:nvSpPr>
          <p:cNvPr id="14540" name="yt_shape_1454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7967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44" name="yt_table_145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836682"/>
              </p:ext>
            </p:extLst>
          </p:nvPr>
        </p:nvGraphicFramePr>
        <p:xfrm>
          <a:off x="540056" y="3736687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</a:tbl>
          </a:graphicData>
        </a:graphic>
      </p:graphicFrame>
      <p:grpSp>
        <p:nvGrpSpPr>
          <p:cNvPr id="14541" name="yt_shape_14541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2672" y="2132856"/>
            <a:ext cx="1585341" cy="1388124"/>
            <a:chOff x="0" y="0"/>
            <a:chExt cx="1585341" cy="1388124"/>
          </a:xfrm>
        </p:grpSpPr>
        <p:pic>
          <p:nvPicPr>
            <p:cNvPr id="2" name="yt_image_1454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341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3" name="yt_shape_14543" descr="{&quot;rangeId&quot;:0,&quot;IgnoreLineSpacing&quot;:1}"/>
            <p:cNvSpPr txBox="1"/>
            <p:nvPr/>
          </p:nvSpPr>
          <p:spPr>
            <a:xfrm>
              <a:off x="259389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1657580068">
            <a:extLst>
              <a:ext uri="{FF2B5EF4-FFF2-40B4-BE49-F238E27FC236}">
                <a16:creationId xmlns:a16="http://schemas.microsoft.com/office/drawing/2014/main" id="{C3944158-1032-1514-CC47-87150EF924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F96542-AA6A-FFE5-31B9-71D72351E223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" name="yt_shape_14546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50" name="yt_shape_14550"/>
          <p:cNvSpPr txBox="1"/>
          <p:nvPr/>
        </p:nvSpPr>
        <p:spPr>
          <a:xfrm>
            <a:off x="540000" y="103049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47" name="yt_shape_14547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1582151"/>
            <a:ext cx="1196721" cy="1377837"/>
            <a:chOff x="0" y="0"/>
            <a:chExt cx="1196721" cy="1377837"/>
          </a:xfrm>
        </p:grpSpPr>
        <p:pic>
          <p:nvPicPr>
            <p:cNvPr id="2" name="yt_image_1454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6721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9" name="yt_shape_14549" descr="{&quot;rangeId&quot;:0,&quot;IgnoreLineSpacing&quot;:1}"/>
            <p:cNvSpPr txBox="1"/>
            <p:nvPr/>
          </p:nvSpPr>
          <p:spPr>
            <a:xfrm>
              <a:off x="65079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4551" name="yt_shape_14551"/>
          <p:cNvSpPr txBox="1"/>
          <p:nvPr/>
        </p:nvSpPr>
        <p:spPr>
          <a:xfrm>
            <a:off x="540000" y="1439780"/>
            <a:ext cx="5349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52" name="yt_shape_14552"/>
          <p:cNvSpPr txBox="1"/>
          <p:nvPr/>
        </p:nvSpPr>
        <p:spPr>
          <a:xfrm>
            <a:off x="540000" y="1919083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53" name="yt_shape_14553"/>
          <p:cNvSpPr txBox="1"/>
          <p:nvPr/>
        </p:nvSpPr>
        <p:spPr>
          <a:xfrm>
            <a:off x="540000" y="2398386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54" name="yt_shape_14554"/>
          <p:cNvSpPr txBox="1"/>
          <p:nvPr/>
        </p:nvSpPr>
        <p:spPr>
          <a:xfrm>
            <a:off x="540000" y="2877689"/>
            <a:ext cx="5384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55" name="yt_shape_14555"/>
          <p:cNvSpPr txBox="1"/>
          <p:nvPr/>
        </p:nvSpPr>
        <p:spPr>
          <a:xfrm>
            <a:off x="540000" y="3356992"/>
            <a:ext cx="71910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B61BA-003C-40A2-44A5-380ECC2D5D53}"/>
              </a:ext>
            </a:extLst>
          </p:cNvPr>
          <p:cNvSpPr txBox="1"/>
          <p:nvPr/>
        </p:nvSpPr>
        <p:spPr>
          <a:xfrm>
            <a:off x="4480652" y="1392974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75EDD0-61EF-1CF2-DDDD-BFE2EC55FDDA}"/>
              </a:ext>
            </a:extLst>
          </p:cNvPr>
          <p:cNvSpPr txBox="1"/>
          <p:nvPr/>
        </p:nvSpPr>
        <p:spPr>
          <a:xfrm>
            <a:off x="4550502" y="1872277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C73961-0EB3-9B36-D790-3FE668B09589}"/>
              </a:ext>
            </a:extLst>
          </p:cNvPr>
          <p:cNvSpPr txBox="1"/>
          <p:nvPr/>
        </p:nvSpPr>
        <p:spPr>
          <a:xfrm>
            <a:off x="4515577" y="2351580"/>
            <a:ext cx="117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CD3C36-82E7-6610-3B66-13626FB061C2}"/>
              </a:ext>
            </a:extLst>
          </p:cNvPr>
          <p:cNvSpPr txBox="1"/>
          <p:nvPr/>
        </p:nvSpPr>
        <p:spPr>
          <a:xfrm>
            <a:off x="3201127" y="2830883"/>
            <a:ext cx="115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37BB3C-A52E-814A-7964-8F8B4C81B2D9}"/>
              </a:ext>
            </a:extLst>
          </p:cNvPr>
          <p:cNvSpPr txBox="1"/>
          <p:nvPr/>
        </p:nvSpPr>
        <p:spPr>
          <a:xfrm>
            <a:off x="4515577" y="3310186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DA2499-8889-8146-A38F-36A70DA47886}"/>
              </a:ext>
            </a:extLst>
          </p:cNvPr>
          <p:cNvSpPr txBox="1"/>
          <p:nvPr/>
        </p:nvSpPr>
        <p:spPr>
          <a:xfrm>
            <a:off x="6422164" y="3310186"/>
            <a:ext cx="1177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6" name="yt_shape_14556"/>
          <p:cNvSpPr txBox="1"/>
          <p:nvPr/>
        </p:nvSpPr>
        <p:spPr>
          <a:xfrm>
            <a:off x="540000" y="900000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用一副三角尺拼角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57" name="yt_image_14557" title="H_138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8169" y="764704"/>
            <a:ext cx="1955673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9" name="yt_shape_14559"/>
          <p:cNvSpPr txBox="1"/>
          <p:nvPr/>
        </p:nvSpPr>
        <p:spPr>
          <a:xfrm>
            <a:off x="540000" y="1396863"/>
            <a:ext cx="56008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CCD66C-0BFF-26EA-5071-1CBF317A10E5}"/>
              </a:ext>
            </a:extLst>
          </p:cNvPr>
          <p:cNvSpPr txBox="1"/>
          <p:nvPr/>
        </p:nvSpPr>
        <p:spPr>
          <a:xfrm>
            <a:off x="4625114" y="135005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9AB9FF-141E-D2E9-78BD-1F23FE7D7E57}"/>
              </a:ext>
            </a:extLst>
          </p:cNvPr>
          <p:cNvSpPr txBox="1"/>
          <p:nvPr/>
        </p:nvSpPr>
        <p:spPr>
          <a:xfrm>
            <a:off x="4625114" y="182554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1" name="yt_shape_14561"/>
          <p:cNvSpPr txBox="1"/>
          <p:nvPr/>
        </p:nvSpPr>
        <p:spPr>
          <a:xfrm>
            <a:off x="540000" y="900000"/>
            <a:ext cx="917078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因考虑问题不全面而出错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3" name="yt_table_145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108343"/>
              </p:ext>
            </p:extLst>
          </p:nvPr>
        </p:nvGraphicFramePr>
        <p:xfrm>
          <a:off x="540056" y="1858606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55FB31B-5EFB-3349-4B9C-7ABB5D543A07}"/>
              </a:ext>
            </a:extLst>
          </p:cNvPr>
          <p:cNvSpPr txBox="1"/>
          <p:nvPr/>
        </p:nvSpPr>
        <p:spPr>
          <a:xfrm>
            <a:off x="871927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6" name="yt_shape_1456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65" name="yt_image_1456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8" name="yt_shape_14568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用一副三角尺可以画出许多不同的角度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以下角度中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d284"/>
              </a:rPr>
              <a:t>不能用三角尺画出的是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9" name="yt_table_145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667941"/>
              </p:ext>
            </p:extLst>
          </p:nvPr>
        </p:nvGraphicFramePr>
        <p:xfrm>
          <a:off x="540056" y="244160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</a:tbl>
          </a:graphicData>
        </a:graphic>
      </p:graphicFrame>
      <p:sp>
        <p:nvSpPr>
          <p:cNvPr id="14571" name="yt_shape_14571"/>
          <p:cNvSpPr txBox="1"/>
          <p:nvPr/>
        </p:nvSpPr>
        <p:spPr>
          <a:xfrm>
            <a:off x="540000" y="2967771"/>
            <a:ext cx="10956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将一副直角三角尺如图放置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3" name="yt_table_1457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743928"/>
              </p:ext>
            </p:extLst>
          </p:nvPr>
        </p:nvGraphicFramePr>
        <p:xfrm>
          <a:off x="540056" y="3447074"/>
          <a:ext cx="1871663" cy="1901952"/>
        </p:xfrm>
        <a:graphic>
          <a:graphicData uri="http://schemas.openxmlformats.org/drawingml/2006/table">
            <a:tbl>
              <a:tblPr/>
              <a:tblGrid>
                <a:gridCol w="1871663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</a:tbl>
          </a:graphicData>
        </a:graphic>
      </p:graphicFrame>
      <p:pic>
        <p:nvPicPr>
          <p:cNvPr id="14572" name="yt_image_14572_skip" title="H_82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3610" y="3908467"/>
            <a:ext cx="2248281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BFE04B-10CB-3639-E132-CEF7F4552282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740CF5-F3F8-82DB-AC05-78ADD50293D7}"/>
              </a:ext>
            </a:extLst>
          </p:cNvPr>
          <p:cNvSpPr txBox="1"/>
          <p:nvPr/>
        </p:nvSpPr>
        <p:spPr>
          <a:xfrm>
            <a:off x="10487751" y="29209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5" name="yt_shape_14575"/>
          <p:cNvSpPr txBox="1"/>
          <p:nvPr/>
        </p:nvSpPr>
        <p:spPr>
          <a:xfrm>
            <a:off x="540000" y="900000"/>
            <a:ext cx="649857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19'42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40'28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8C0F43-70C8-4E41-B969-B677DABEE1E4}"/>
              </a:ext>
            </a:extLst>
          </p:cNvPr>
          <p:cNvSpPr txBox="1"/>
          <p:nvPr/>
        </p:nvSpPr>
        <p:spPr>
          <a:xfrm>
            <a:off x="5082314" y="1328682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12F3C0-F212-FF7B-E64C-027790DBD105}"/>
              </a:ext>
            </a:extLst>
          </p:cNvPr>
          <p:cNvSpPr txBox="1"/>
          <p:nvPr/>
        </p:nvSpPr>
        <p:spPr>
          <a:xfrm>
            <a:off x="4299677" y="1804170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9" name="yt_shape_1457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78" name="yt_image_145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1" name="yt_shape_1458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32f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85" name="yt_shape_14585"/>
          <p:cNvSpPr txBox="1"/>
          <p:nvPr/>
        </p:nvSpPr>
        <p:spPr>
          <a:xfrm>
            <a:off x="540000" y="44942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2" name="yt_shape_14582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886" y="2593964"/>
            <a:ext cx="1816227" cy="1849896"/>
            <a:chOff x="0" y="0"/>
            <a:chExt cx="1816227" cy="1849896"/>
          </a:xfrm>
        </p:grpSpPr>
        <p:pic>
          <p:nvPicPr>
            <p:cNvPr id="2" name="yt_image_1458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622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4" name="yt_shape_14584" descr="{&quot;rangeId&quot;:0,&quot;IgnoreLineSpacing&quot;:1}"/>
            <p:cNvSpPr txBox="1"/>
            <p:nvPr/>
          </p:nvSpPr>
          <p:spPr>
            <a:xfrm>
              <a:off x="298649" y="1489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DB5505-48E4-E79E-595E-7AD3FB084012}"/>
              </a:ext>
            </a:extLst>
          </p:cNvPr>
          <p:cNvSpPr txBox="1"/>
          <p:nvPr/>
        </p:nvSpPr>
        <p:spPr>
          <a:xfrm>
            <a:off x="9760796" y="143535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18993E-BA8E-AD60-81DE-6433388E4B3F}"/>
              </a:ext>
            </a:extLst>
          </p:cNvPr>
          <p:cNvSpPr txBox="1"/>
          <p:nvPr/>
        </p:nvSpPr>
        <p:spPr>
          <a:xfrm>
            <a:off x="3192930" y="1910847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yt_shape_1458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均落在对角线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fd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4590" name="yt_shape_14590"/>
          <p:cNvSpPr txBox="1"/>
          <p:nvPr/>
        </p:nvSpPr>
        <p:spPr>
          <a:xfrm>
            <a:off x="540000" y="38949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7" name="yt_shape_14587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7866" y="2011799"/>
            <a:ext cx="2136267" cy="1832751"/>
            <a:chOff x="0" y="0"/>
            <a:chExt cx="2136267" cy="1832751"/>
          </a:xfrm>
        </p:grpSpPr>
        <p:pic>
          <p:nvPicPr>
            <p:cNvPr id="2" name="yt_image_145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6267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9" name="yt_shape_14589" descr="{&quot;rangeId&quot;:0,&quot;IgnoreLineSpacing&quot;:1}"/>
            <p:cNvSpPr txBox="1"/>
            <p:nvPr/>
          </p:nvSpPr>
          <p:spPr>
            <a:xfrm>
              <a:off x="458669" y="147275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EB8991-1082-D63D-B703-940775F7AE0B}"/>
              </a:ext>
            </a:extLst>
          </p:cNvPr>
          <p:cNvSpPr txBox="1"/>
          <p:nvPr/>
        </p:nvSpPr>
        <p:spPr>
          <a:xfrm>
            <a:off x="38171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,isEnd</vt:lpstr>
      <vt:lpstr>_⨹_1_2afdf,isEnd</vt:lpstr>
      <vt:lpstr>_⨹_1_6e32f,isEnd</vt:lpstr>
      <vt:lpstr>_⨹_10_bd284</vt:lpstr>
      <vt:lpstr>_⨹_4_a7967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2024-07-23T16:13:15Z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